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y="5143500" cx="9144000"/>
  <p:notesSz cx="6858000" cy="9144000"/>
  <p:embeddedFontLst>
    <p:embeddedFont>
      <p:font typeface="Fira Sans Extra Condensed Medium"/>
      <p:regular r:id="rId48"/>
      <p:bold r:id="rId49"/>
      <p:italic r:id="rId50"/>
      <p:boldItalic r:id="rId51"/>
    </p:embeddedFont>
    <p:embeddedFont>
      <p:font typeface="Public Sans"/>
      <p:regular r:id="rId52"/>
      <p:bold r:id="rId53"/>
      <p:italic r:id="rId54"/>
      <p:boldItalic r:id="rId55"/>
    </p:embeddedFont>
    <p:embeddedFont>
      <p:font typeface="Satisfy"/>
      <p:regular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FiraSansExtraCondensedMedium-regular.fntdata"/><Relationship Id="rId47" Type="http://schemas.openxmlformats.org/officeDocument/2006/relationships/slide" Target="slides/slide43.xml"/><Relationship Id="rId49" Type="http://schemas.openxmlformats.org/officeDocument/2006/relationships/font" Target="fonts/FiraSansExtraCondensedMedium-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FiraSansExtraCondensedMedium-boldItalic.fntdata"/><Relationship Id="rId50" Type="http://schemas.openxmlformats.org/officeDocument/2006/relationships/font" Target="fonts/FiraSansExtraCondensedMedium-italic.fntdata"/><Relationship Id="rId53" Type="http://schemas.openxmlformats.org/officeDocument/2006/relationships/font" Target="fonts/PublicSans-bold.fntdata"/><Relationship Id="rId52" Type="http://schemas.openxmlformats.org/officeDocument/2006/relationships/font" Target="fonts/PublicSans-regular.fntdata"/><Relationship Id="rId11" Type="http://schemas.openxmlformats.org/officeDocument/2006/relationships/slide" Target="slides/slide7.xml"/><Relationship Id="rId55" Type="http://schemas.openxmlformats.org/officeDocument/2006/relationships/font" Target="fonts/PublicSans-boldItalic.fntdata"/><Relationship Id="rId10" Type="http://schemas.openxmlformats.org/officeDocument/2006/relationships/slide" Target="slides/slide6.xml"/><Relationship Id="rId54" Type="http://schemas.openxmlformats.org/officeDocument/2006/relationships/font" Target="fonts/PublicSans-italic.fntdata"/><Relationship Id="rId13" Type="http://schemas.openxmlformats.org/officeDocument/2006/relationships/slide" Target="slides/slide9.xml"/><Relationship Id="rId12" Type="http://schemas.openxmlformats.org/officeDocument/2006/relationships/slide" Target="slides/slide8.xml"/><Relationship Id="rId56" Type="http://schemas.openxmlformats.org/officeDocument/2006/relationships/font" Target="fonts/Satisfy-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si.edu/ocean-life/plants-algae/mangrove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pi.nsw.gov.au/__data/assets/pdf_file/0020/236234/mangroves.pdf"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ki/File:Avicennia_germinans-salt_excretion.jp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nh.org/explore/videos/biodiversity/mangroves/why-mangroves-matter#:~:text=At%20high%20tide%2C%20fish%20move,for%20building%20houses%20and%20boats" TargetMode="External"/><Relationship Id="rId3" Type="http://schemas.openxmlformats.org/officeDocument/2006/relationships/hyperlink" Target="https://www.dcceew.gov.au/water/wetlands/publications/factsheet-wetlands-mangroves-saltmarsh"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nh.org/explore/videos/biodiversity/mangroves/why-mangroves-matter#:~:text=At%20high%20tide%2C%20fish%20move,for%20building%20houses%20and%20boats" TargetMode="External"/><Relationship Id="rId3" Type="http://schemas.openxmlformats.org/officeDocument/2006/relationships/hyperlink" Target="https://www.dcceew.gov.au/water/wetlands/publications/factsheet-wetlands-mangroves-saltmarsh"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briangratwicke/5421446571" TargetMode="External"/><Relationship Id="rId3" Type="http://schemas.openxmlformats.org/officeDocument/2006/relationships/hyperlink" Target="https://www.dcceew.gov.au/water/wetlands/publications/factsheet-wetlands-mangroves-saltmarsh"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nh.org/explore/videos/biodiversity/mangroves/why-mangroves-matter#:~:text=At%20high%20tide%2C%20fish%20move,for%20building%20houses%20and%20boats" TargetMode="External"/><Relationship Id="rId3" Type="http://schemas.openxmlformats.org/officeDocument/2006/relationships/hyperlink" Target="https://www.dcceew.gov.au/water/wetlands/publications/factsheet-wetlands-mangroves-saltmarsh"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pi.nsw.gov.au/__data/assets/pdf_file/0020/236234/mangroves.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nh.org/explore/videos/biodiversity/mangroves/why-mangroves-matter#:~:text=At%20high%20tide%2C%20fish%20move,for%20building%20houses%20and%20boats" TargetMode="External"/><Relationship Id="rId3" Type="http://schemas.openxmlformats.org/officeDocument/2006/relationships/hyperlink" Target="https://www.dcceew.gov.au/water/wetlands/publications/factsheet-wetlands-mangroves-saltmarsh"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pi.nsw.gov.au/__data/assets/pdf_file/0020/236234/mangroves.pdf"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nh.org/explore/videos/biodiversity/mangroves/why-mangroves-matter#:~:text=At%20high%20tide%2C%20fish%20move,for%20building%20houses%20and%20boat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70NtA-K82bI?si=pOlPT54wZID90vL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cceew.gov.au/water/wetlands/publications/factsheet-wetlands-mangroves-saltmarsh"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cceew.gov.au/water/wetlands/publications/factsheet-wetlands-mangroves-saltmarsh" TargetMode="External"/><Relationship Id="rId3" Type="http://schemas.openxmlformats.org/officeDocument/2006/relationships/hyperlink" Target="https://caribbeanbiodiversityfund.org/blog/unveiling-the-marvels-of-mangrove-forests-the-mighty-coastal-wetlands/" TargetMode="External"/><Relationship Id="rId4" Type="http://schemas.openxmlformats.org/officeDocument/2006/relationships/hyperlink" Target="https://www.dpi.nsw.gov.au/__data/assets/pdf_file/0020/236234/mangroves.pdf"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si.edu/ocean-life/plants-algae/mangroves"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wt.org.uk/news-and-stories/news/wetland-habitat-fact-file-mangroves" TargetMode="External"/><Relationship Id="rId3" Type="http://schemas.openxmlformats.org/officeDocument/2006/relationships/hyperlink" Target="https://ocean.si.edu/ocean-life/plants-algae/mangroves"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si.edu/ocean-life/plants-algae/mangrove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HnYOFvhMV6Q?si=H3FyZwOuLJ-Jl2Dy"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cceew.gov.au/water/wetlands/publications/factsheet-wetlands-mangroves-saltmarsh" TargetMode="External"/><Relationship Id="rId3" Type="http://schemas.openxmlformats.org/officeDocument/2006/relationships/hyperlink" Target="https://www.dpi.nsw.gov.au/__data/assets/pdf_file/0020/236234/mangroves.pdf"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cceew.gov.au/water/wetlands/publications/factsheet-wetlands-mangroves-saltmarsh" TargetMode="External"/><Relationship Id="rId3" Type="http://schemas.openxmlformats.org/officeDocument/2006/relationships/hyperlink" Target="https://www.dpi.nsw.gov.au/__data/assets/pdf_file/0020/236234/mangroves.pdf"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rIXeDlgx5Rc?si=neV2zc0vr7uFZIE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4YiL6JRgcmk"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si.edu/ocean-life/plants-algae/mangrove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wetlands/mangrove-swamps" TargetMode="External"/><Relationship Id="rId3" Type="http://schemas.openxmlformats.org/officeDocument/2006/relationships/hyperlink" Target="https://ocean.si.edu/ocean-life/plants-algae/mangroves" TargetMode="External"/><Relationship Id="rId4" Type="http://schemas.openxmlformats.org/officeDocument/2006/relationships/hyperlink" Target="https://www.dpi.nsw.gov.au/__data/assets/pdf_file/0020/236234/mangroves.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si.edu/ocean-life/plants-algae/mangrove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pi.nsw.gov.au/__data/assets/pdf_file/0020/236234/mangroves.pdf"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cean.si.edu/ocean-life/plants-algae/mangrove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331456a3bb8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331456a3bb8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hlink"/>
                </a:solidFill>
                <a:hlinkClick r:id="rId2"/>
              </a:rPr>
              <a:t>https://ocean.si.edu/ocean-life/plants-algae/mangroves</a:t>
            </a:r>
            <a:r>
              <a:rPr b="1" lang="en">
                <a:solidFill>
                  <a:schemeClr val="dk1"/>
                </a:solidFill>
              </a:rPr>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331456a3bb8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1" name="Google Shape;1191;g331456a3bb8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5200"/>
              </a:spcBef>
              <a:spcAft>
                <a:spcPts val="0"/>
              </a:spcAft>
              <a:buNone/>
            </a:pPr>
            <a:r>
              <a:rPr b="1" lang="en">
                <a:solidFill>
                  <a:schemeClr val="dk1"/>
                </a:solidFill>
              </a:rPr>
              <a:t>The five different types of mangrove forests. </a:t>
            </a:r>
            <a:r>
              <a:rPr i="1" lang="en">
                <a:solidFill>
                  <a:schemeClr val="dk1"/>
                </a:solidFill>
              </a:rPr>
              <a:t>(modified from Lugo and Snedaker 1974)</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331456a3bb8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331456a3bb8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https://www.dpi.nsw.gov.au/__data/assets/pdf_file/0020/236234/mangroves.pdf</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331456a3bb8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5" name="Google Shape;1205;g331456a3bb8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50">
                <a:solidFill>
                  <a:srgbClr val="373A3E"/>
                </a:solidFill>
                <a:highlight>
                  <a:srgbClr val="FFFFFF"/>
                </a:highlight>
              </a:rPr>
              <a:t>Some mangroves, like this </a:t>
            </a:r>
            <a:r>
              <a:rPr b="1" i="1" lang="en" sz="1350">
                <a:solidFill>
                  <a:srgbClr val="373A3E"/>
                </a:solidFill>
                <a:highlight>
                  <a:srgbClr val="FFFFFF"/>
                </a:highlight>
              </a:rPr>
              <a:t>Avicennia germinans</a:t>
            </a:r>
            <a:r>
              <a:rPr b="1" lang="en" sz="1350">
                <a:solidFill>
                  <a:srgbClr val="373A3E"/>
                </a:solidFill>
                <a:highlight>
                  <a:srgbClr val="FFFFFF"/>
                </a:highlight>
              </a:rPr>
              <a:t>, get rid of excess salt from the water by excreting it through their leaves. The salt can form crystals on the leaf surface. </a:t>
            </a:r>
            <a:r>
              <a:rPr i="1" lang="en" sz="1350">
                <a:solidFill>
                  <a:srgbClr val="373A3E"/>
                </a:solidFill>
                <a:highlight>
                  <a:srgbClr val="FFFFFF"/>
                </a:highlight>
              </a:rPr>
              <a:t>(Ulf Mehlig via </a:t>
            </a:r>
            <a:r>
              <a:rPr i="1" lang="en" sz="1350">
                <a:solidFill>
                  <a:srgbClr val="204CA0"/>
                </a:solidFill>
                <a:highlight>
                  <a:srgbClr val="FFFFFF"/>
                </a:highlight>
                <a:uFill>
                  <a:noFill/>
                </a:uFill>
                <a:hlinkClick r:id="rId2">
                  <a:extLst>
                    <a:ext uri="{A12FA001-AC4F-418D-AE19-62706E023703}">
                      <ahyp:hlinkClr val="tx"/>
                    </a:ext>
                  </a:extLst>
                </a:hlinkClick>
              </a:rPr>
              <a:t>Wikimedia Commons</a:t>
            </a:r>
            <a:r>
              <a:rPr i="1" lang="en" sz="1350">
                <a:solidFill>
                  <a:srgbClr val="373A3E"/>
                </a:solidFill>
                <a:highlight>
                  <a:srgbClr val="FFFFFF"/>
                </a:highlight>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331456a3bb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1" name="Google Shape;1211;g331456a3bb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50">
                <a:solidFill>
                  <a:srgbClr val="373A3E"/>
                </a:solidFill>
                <a:highlight>
                  <a:srgbClr val="FFFFFF"/>
                </a:highlight>
              </a:rPr>
              <a:t>Pneumatophores, like these cone roots, help the tree gain access to oxygen even when the roots are partially submerged. </a:t>
            </a:r>
            <a:r>
              <a:rPr i="1" lang="en" sz="1350">
                <a:solidFill>
                  <a:srgbClr val="373A3E"/>
                </a:solidFill>
                <a:highlight>
                  <a:srgbClr val="FFFFFF"/>
                </a:highlight>
              </a:rPr>
              <a:t>(Pixabay)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331456a3bb8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331456a3bb8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50">
                <a:solidFill>
                  <a:srgbClr val="373A3E"/>
                </a:solidFill>
                <a:highlight>
                  <a:srgbClr val="FFFFFF"/>
                </a:highlight>
              </a:rPr>
              <a:t>Arching mangrove roots help keep trunks upright in soft sediments at water’s edge.</a:t>
            </a:r>
            <a:r>
              <a:rPr lang="en" sz="1350">
                <a:solidFill>
                  <a:srgbClr val="373A3E"/>
                </a:solidFill>
                <a:highlight>
                  <a:srgbClr val="FFFFFF"/>
                </a:highlight>
              </a:rPr>
              <a:t> </a:t>
            </a:r>
            <a:r>
              <a:rPr i="1" lang="en" sz="1350">
                <a:solidFill>
                  <a:srgbClr val="373A3E"/>
                </a:solidFill>
                <a:highlight>
                  <a:srgbClr val="FFFFFF"/>
                </a:highlight>
              </a:rPr>
              <a:t>(Chip Clark/Smithsonian Institution)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331456a3bb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331456a3bb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https://www.amnh.org/explore/videos/biodiversity/mangroves/why-mangroves-matter#:~:text=At%20high%20tide%2C%20fish%20move,for%20building%20houses%20and%20boats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https://www.dcceew.gov.au/water/wetlands/publications/factsheet-wetlands-mangroves-saltmarsh</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331456a3bb8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331456a3bb8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https://www.amnh.org/explore/videos/biodiversity/mangroves/why-mangroves-matter#:~:text=At%20high%20tide%2C%20fish%20move,for%20building%20houses%20and%20boats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https://www.dcceew.gov.au/water/wetlands/publications/factsheet-wetlands-mangroves-saltmarsh</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331456a3bb8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331456a3bb8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50">
                <a:solidFill>
                  <a:srgbClr val="373A3E"/>
                </a:solidFill>
                <a:highlight>
                  <a:srgbClr val="FFFFFF"/>
                </a:highlight>
              </a:rPr>
              <a:t>Floating mangrove propagules. </a:t>
            </a:r>
            <a:r>
              <a:rPr i="1" lang="en" sz="1350">
                <a:solidFill>
                  <a:srgbClr val="373A3E"/>
                </a:solidFill>
                <a:highlight>
                  <a:srgbClr val="FFFFFF"/>
                </a:highlight>
              </a:rPr>
              <a:t>(Brian Gratwicke, </a:t>
            </a:r>
            <a:r>
              <a:rPr i="1" lang="en" sz="1350">
                <a:solidFill>
                  <a:srgbClr val="204CA0"/>
                </a:solidFill>
                <a:highlight>
                  <a:srgbClr val="FFFFFF"/>
                </a:highlight>
                <a:uFill>
                  <a:noFill/>
                </a:uFill>
                <a:hlinkClick r:id="rId2">
                  <a:extLst>
                    <a:ext uri="{A12FA001-AC4F-418D-AE19-62706E023703}">
                      <ahyp:hlinkClr val="tx"/>
                    </a:ext>
                  </a:extLst>
                </a:hlinkClick>
              </a:rPr>
              <a:t>Flickr</a:t>
            </a:r>
            <a:r>
              <a:rPr i="1" lang="en" sz="1350">
                <a:solidFill>
                  <a:srgbClr val="373A3E"/>
                </a:solidFill>
                <a:highlight>
                  <a:srgbClr val="FFFFFF"/>
                </a:highlight>
              </a:rPr>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https://www.dcceew.gov.au/water/wetlands/publications/factsheet-wetlands-mangroves-saltmarsh</a:t>
            </a: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b706226281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b706226281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b6f96fd3f7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b6f96fd3f7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331456a3bb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331456a3bb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304daf32b3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304daf32b3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https://www.amnh.org/explore/videos/biodiversity/mangroves/why-mangroves-matter#:~:text=At%20high%20tide%2C%20fish%20move,for%20building%20houses%20and%20boats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https://www.dcceew.gov.au/water/wetlands/publications/factsheet-wetlands-mangroves-saltmarsh</a:t>
            </a:r>
            <a:r>
              <a:rPr lang="en"/>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331456a3bb8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0" name="Google Shape;1290;g331456a3bb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https://www.dpi.nsw.gov.au/__data/assets/pdf_file/0020/236234/mangroves.pdf</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331456a3bb8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331456a3bb8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50">
                <a:solidFill>
                  <a:srgbClr val="373A3E"/>
                </a:solidFill>
                <a:highlight>
                  <a:srgbClr val="FFFFFF"/>
                </a:highlight>
              </a:rPr>
              <a:t>Mangrove roots provide support for filter-feeders like mussels, oysters, and barnacles.</a:t>
            </a:r>
            <a:r>
              <a:rPr lang="en" sz="1350">
                <a:solidFill>
                  <a:srgbClr val="373A3E"/>
                </a:solidFill>
                <a:highlight>
                  <a:srgbClr val="FFFFFF"/>
                </a:highlight>
              </a:rPr>
              <a:t> </a:t>
            </a:r>
            <a:r>
              <a:rPr i="1" lang="en" sz="1350">
                <a:solidFill>
                  <a:srgbClr val="373A3E"/>
                </a:solidFill>
                <a:highlight>
                  <a:srgbClr val="FFFFFF"/>
                </a:highlight>
              </a:rPr>
              <a:t>(Chip Clark/Smithsonian Institution)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331456a3bb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331456a3bb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https://www.amnh.org/explore/videos/biodiversity/mangroves/why-mangroves-matter#:~:text=At%20high%20tide%2C%20fish%20move,for%20building%20houses%20and%20boats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https://www.dcceew.gov.au/water/wetlands/publications/factsheet-wetlands-mangroves-saltmarsh</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g331456a3bb8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3" name="Google Shape;1313;g331456a3bb8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https://www.dpi.nsw.gov.au/__data/assets/pdf_file/0020/236234/mangroves.pdf</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b71737ba3b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b71737ba3b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331456a3bb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331456a3bb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https://www.amnh.org/explore/videos/biodiversity/mangroves/why-mangroves-matter#:~:text=At%20high%20tide%2C%20fish%20move,for%20building%20houses%20and%20boats</a:t>
            </a:r>
            <a:r>
              <a:rPr lang="en"/>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b71737ba3b_0_1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b71737ba3b_0_1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331456a3bb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6" name="Google Shape;1346;g331456a3bb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https://youtu.be/70NtA-K82bI?si=pOlPT54wZID90vL0</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b6f96fd3f7_0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b6f96fd3f7_0_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304daf32b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304daf32b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https://www.dcceew.gov.au/water/wetlands/publications/factsheet-wetlands-mangroves-saltmarsh</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331456a3bb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0" name="Google Shape;1360;g331456a3bb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https://www.dcceew.gov.au/water/wetlands/publications/factsheet-wetlands-mangroves-saltmarsh</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https://caribbeanbiodiversityfund.org/blog/unveiling-the-marvels-of-mangrove-forests-the-mighty-coastal-wetlands/</a:t>
            </a:r>
            <a:r>
              <a:rPr lang="en"/>
              <a: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https://www.dpi.nsw.gov.au/__data/assets/pdf_file/0020/236234/mangroves.pdf</a:t>
            </a:r>
            <a:r>
              <a:rPr lang="en">
                <a:solidFill>
                  <a:schemeClr val="dk1"/>
                </a:solidFill>
              </a:rPr>
              <a:t>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331456a3bb8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7" name="Google Shape;1367;g331456a3bb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https://ocean.si.edu/ocean-life/plants-algae/mangroves</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331456a3bb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4" name="Google Shape;1374;g331456a3bb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https://www.wwt.org.uk/news-and-stories/news/wetland-habitat-fact-file-mangroves</a:t>
            </a:r>
            <a:endParaRPr/>
          </a:p>
          <a:p>
            <a:pPr indent="0" lvl="0" marL="0" rtl="0" algn="l">
              <a:spcBef>
                <a:spcPts val="0"/>
              </a:spcBef>
              <a:spcAft>
                <a:spcPts val="0"/>
              </a:spcAft>
              <a:buNone/>
            </a:pPr>
            <a:r>
              <a:rPr lang="en" u="sng">
                <a:solidFill>
                  <a:schemeClr val="hlink"/>
                </a:solidFill>
                <a:hlinkClick r:id="rId3"/>
              </a:rPr>
              <a:t>https://ocean.si.edu/ocean-life/plants-algae/mangroves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331456a3bb8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331456a3bb8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https://ocean.si.edu/ocean-life/plants-algae/mangroves</a:t>
            </a:r>
            <a:r>
              <a:rPr lang="en"/>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304daf32b3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8" name="Google Shape;1388;g304daf32b3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https://youtu.be/HnYOFvhMV6Q?si=H3FyZwOuLJ-Jl2Dy</a:t>
            </a:r>
            <a:r>
              <a:rPr lang="en"/>
              <a:t>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b71737ba3b_0_1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b71737ba3b_0_1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331456a3bb8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331456a3bb8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https://www.dcceew.gov.au/water/wetlands/publications/factsheet-wetlands-mangroves-saltmarsh</a:t>
            </a:r>
            <a:r>
              <a:rPr lang="en"/>
              <a:t>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https://www.dpi.nsw.gov.au/__data/assets/pdf_file/0020/236234/mangroves.pdf</a:t>
            </a:r>
            <a:r>
              <a:rPr lang="en">
                <a:solidFill>
                  <a:schemeClr val="dk1"/>
                </a:solidFill>
              </a:rPr>
              <a:t>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331456a3bb8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1" name="Google Shape;1421;g331456a3bb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https://www.dcceew.gov.au/water/wetlands/publications/factsheet-wetlands-mangroves-saltmarsh</a:t>
            </a:r>
            <a:r>
              <a:rPr lang="en"/>
              <a:t> </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https://www.dpi.nsw.gov.au/__data/assets/pdf_file/0020/236234/mangroves.pdf</a:t>
            </a:r>
            <a:r>
              <a:rPr lang="en">
                <a:solidFill>
                  <a:schemeClr val="dk1"/>
                </a:solidFill>
              </a:rPr>
              <a:t>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304daf32b3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8" name="Google Shape;1428;g304daf32b3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https://youtu.be/rIXeDlgx5Rc?si=neV2zc0vr7uFZIEn</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b6f96fd3f7_0_1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b6f96fd3f7_0_1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https://www.youtube.com/watch?v=4YiL6JRgcmk</a:t>
            </a:r>
            <a:r>
              <a:rPr lang="en"/>
              <a: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304daf32b3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304daf32b3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304daf32b3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2" name="Google Shape;1442;g304daf32b3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304daf32b3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304daf32b3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b6f96fd3f7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6" name="Google Shape;1456;gb6f96fd3f7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304daf32b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304daf32b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https://ocean.si.edu/ocean-life/plants-algae/mangroves</a:t>
            </a: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331456a3bb8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331456a3bb8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https://www.epa.gov/wetlands/mangrove-swamps</a:t>
            </a:r>
            <a:endParaRPr/>
          </a:p>
          <a:p>
            <a:pPr indent="0" lvl="0" marL="0" rtl="0" algn="l">
              <a:spcBef>
                <a:spcPts val="0"/>
              </a:spcBef>
              <a:spcAft>
                <a:spcPts val="0"/>
              </a:spcAft>
              <a:buNone/>
            </a:pPr>
            <a:r>
              <a:rPr lang="en" u="sng">
                <a:solidFill>
                  <a:schemeClr val="hlink"/>
                </a:solidFill>
                <a:hlinkClick r:id="rId3"/>
              </a:rPr>
              <a:t>https://ocean.si.edu/ocean-life/plants-algae/mangroves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https://www.dpi.nsw.gov.au/__data/assets/pdf_file/0020/236234/mangroves.pdf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331456a3bb8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4" name="Google Shape;1164;g331456a3bb8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https://ocean.si.edu/ocean-life/plants-algae/mangroves</a:t>
            </a:r>
            <a:r>
              <a:rPr lang="en"/>
              <a:t> </a:t>
            </a:r>
            <a:endParaRPr/>
          </a:p>
          <a:p>
            <a:pPr indent="0" lvl="0" marL="0" rtl="0" algn="l">
              <a:spcBef>
                <a:spcPts val="0"/>
              </a:spcBef>
              <a:spcAft>
                <a:spcPts val="0"/>
              </a:spcAft>
              <a:buNone/>
            </a:pPr>
            <a:r>
              <a:rPr b="1" lang="en" sz="1350">
                <a:solidFill>
                  <a:srgbClr val="373A3E"/>
                </a:solidFill>
                <a:highlight>
                  <a:srgbClr val="FFFFFF"/>
                </a:highlight>
              </a:rPr>
              <a:t>A map of mangrove species around the world. </a:t>
            </a:r>
            <a:r>
              <a:rPr i="1" lang="en" sz="1350">
                <a:solidFill>
                  <a:srgbClr val="373A3E"/>
                </a:solidFill>
                <a:highlight>
                  <a:srgbClr val="FFFFFF"/>
                </a:highlight>
              </a:rPr>
              <a:t>(Deltares, 2014)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331456a3bb8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331456a3bb8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https://www.dpi.nsw.gov.au/__data/assets/pdf_file/0020/236234/mangroves.pdf</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331456a3bb8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331456a3bb8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hlink"/>
                </a:solidFill>
                <a:hlinkClick r:id="rId2"/>
              </a:rPr>
              <a:t>https://ocean.si.edu/ocean-life/plants-algae/mangroves</a:t>
            </a:r>
            <a:r>
              <a:rPr b="1" lang="en">
                <a:solidFill>
                  <a:schemeClr val="dk1"/>
                </a:solidFill>
              </a:rPr>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home" TargetMode="External"/><Relationship Id="rId4" Type="http://schemas.openxmlformats.org/officeDocument/2006/relationships/hyperlink" Target="https://www.freepik.com/home" TargetMode="External"/><Relationship Id="rId5" Type="http://schemas.openxmlformats.org/officeDocument/2006/relationships/hyperlink" Target="https://stories.freepik.com/"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rect b="b" l="l" r="r" t="t"/>
              <a:pathLst>
                <a:path extrusionOk="0" h="69223" w="202035">
                  <a:moveTo>
                    <a:pt x="0" y="1"/>
                  </a:moveTo>
                  <a:lnTo>
                    <a:pt x="0" y="69222"/>
                  </a:lnTo>
                  <a:lnTo>
                    <a:pt x="202034" y="69222"/>
                  </a:lnTo>
                  <a:lnTo>
                    <a:pt x="202034" y="1"/>
                  </a:ln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926075" y="2580588"/>
              <a:ext cx="8524947" cy="840689"/>
            </a:xfrm>
            <a:custGeom>
              <a:rect b="b" l="l" r="r" t="t"/>
              <a:pathLst>
                <a:path extrusionOk="0" h="17043" w="13578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2324" y="550118"/>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335036" y="32014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3511675" y="4214537"/>
              <a:ext cx="7528218" cy="730294"/>
            </a:xfrm>
            <a:custGeom>
              <a:rect b="b" l="l" r="r" t="t"/>
              <a:pathLst>
                <a:path extrusionOk="0" h="14805" w="143265">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rot="-248774">
            <a:off x="446447" y="1301215"/>
            <a:ext cx="4344270" cy="1170362"/>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6" name="Google Shape;16;p2"/>
          <p:cNvSpPr txBox="1"/>
          <p:nvPr>
            <p:ph idx="1" type="subTitle"/>
          </p:nvPr>
        </p:nvSpPr>
        <p:spPr>
          <a:xfrm>
            <a:off x="941825" y="3422104"/>
            <a:ext cx="2906400" cy="575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2"/>
          <p:cNvSpPr txBox="1"/>
          <p:nvPr>
            <p:ph idx="2" type="ctrTitle"/>
          </p:nvPr>
        </p:nvSpPr>
        <p:spPr>
          <a:xfrm>
            <a:off x="941825" y="2774601"/>
            <a:ext cx="4144500" cy="575700"/>
          </a:xfrm>
          <a:prstGeom prst="rect">
            <a:avLst/>
          </a:prstGeom>
        </p:spPr>
        <p:txBody>
          <a:bodyPr anchorCtr="0" anchor="b" bIns="91425" lIns="91425" spcFirstLastPara="1" rIns="91425" wrap="square" tIns="91425">
            <a:normAutofit/>
          </a:bodyPr>
          <a:lstStyle>
            <a:lvl1pPr lvl="0" rtl="0">
              <a:spcBef>
                <a:spcPts val="0"/>
              </a:spcBef>
              <a:spcAft>
                <a:spcPts val="0"/>
              </a:spcAft>
              <a:buSzPts val="5200"/>
              <a:buNone/>
              <a:defRPr b="1" sz="3000">
                <a:solidFill>
                  <a:schemeClr val="lt1"/>
                </a:solidFill>
                <a:latin typeface="Public Sans"/>
                <a:ea typeface="Public Sans"/>
                <a:cs typeface="Public Sans"/>
                <a:sym typeface="Public Sans"/>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5" name="Shape 135"/>
        <p:cNvGrpSpPr/>
        <p:nvPr/>
      </p:nvGrpSpPr>
      <p:grpSpPr>
        <a:xfrm>
          <a:off x="0" y="0"/>
          <a:ext cx="0" cy="0"/>
          <a:chOff x="0" y="0"/>
          <a:chExt cx="0" cy="0"/>
        </a:xfrm>
      </p:grpSpPr>
      <p:sp>
        <p:nvSpPr>
          <p:cNvPr id="136" name="Google Shape;136;p11"/>
          <p:cNvSpPr txBox="1"/>
          <p:nvPr>
            <p:ph hasCustomPrompt="1" type="title"/>
          </p:nvPr>
        </p:nvSpPr>
        <p:spPr>
          <a:xfrm>
            <a:off x="713225" y="1487125"/>
            <a:ext cx="7698600" cy="1427400"/>
          </a:xfrm>
          <a:prstGeom prst="rect">
            <a:avLst/>
          </a:prstGeom>
        </p:spPr>
        <p:txBody>
          <a:bodyPr anchorCtr="0" anchor="b" bIns="91425" lIns="91425" spcFirstLastPara="1" rIns="91425" wrap="square" tIns="91425">
            <a:normAutofit/>
          </a:bodyPr>
          <a:lstStyle>
            <a:lvl1pPr lvl="0" algn="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7" name="Google Shape;137;p11"/>
          <p:cNvSpPr txBox="1"/>
          <p:nvPr>
            <p:ph idx="1" type="subTitle"/>
          </p:nvPr>
        </p:nvSpPr>
        <p:spPr>
          <a:xfrm>
            <a:off x="5124425" y="2669600"/>
            <a:ext cx="3287400" cy="8547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Clr>
                <a:srgbClr val="754C24"/>
              </a:buClr>
              <a:buSzPts val="2800"/>
              <a:buNone/>
              <a:defRPr>
                <a:solidFill>
                  <a:srgbClr val="754C24"/>
                </a:solidFill>
                <a:latin typeface="Public Sans"/>
                <a:ea typeface="Public Sans"/>
                <a:cs typeface="Public Sans"/>
                <a:sym typeface="Public Sa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grpSp>
        <p:nvGrpSpPr>
          <p:cNvPr id="138" name="Google Shape;138;p11"/>
          <p:cNvGrpSpPr/>
          <p:nvPr/>
        </p:nvGrpSpPr>
        <p:grpSpPr>
          <a:xfrm flipH="1" rot="-1325315">
            <a:off x="3388532" y="3372384"/>
            <a:ext cx="483319" cy="256140"/>
            <a:chOff x="2468025" y="734125"/>
            <a:chExt cx="980825" cy="519800"/>
          </a:xfrm>
        </p:grpSpPr>
        <p:sp>
          <p:nvSpPr>
            <p:cNvPr id="139" name="Google Shape;139;p11"/>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11"/>
          <p:cNvGrpSpPr/>
          <p:nvPr/>
        </p:nvGrpSpPr>
        <p:grpSpPr>
          <a:xfrm flipH="1">
            <a:off x="1237666" y="2864534"/>
            <a:ext cx="544164" cy="970819"/>
            <a:chOff x="3734270" y="74249"/>
            <a:chExt cx="3046829" cy="5435717"/>
          </a:xfrm>
        </p:grpSpPr>
        <p:grpSp>
          <p:nvGrpSpPr>
            <p:cNvPr id="143" name="Google Shape;143;p11"/>
            <p:cNvGrpSpPr/>
            <p:nvPr/>
          </p:nvGrpSpPr>
          <p:grpSpPr>
            <a:xfrm rot="312499">
              <a:off x="4269747" y="179454"/>
              <a:ext cx="2417210" cy="2184088"/>
              <a:chOff x="3949525" y="-38550"/>
              <a:chExt cx="2695666" cy="2435690"/>
            </a:xfrm>
          </p:grpSpPr>
          <p:sp>
            <p:nvSpPr>
              <p:cNvPr id="144" name="Google Shape;144;p11"/>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1"/>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11"/>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11"/>
          <p:cNvSpPr/>
          <p:nvPr/>
        </p:nvSpPr>
        <p:spPr>
          <a:xfrm flipH="1">
            <a:off x="2137878" y="3144280"/>
            <a:ext cx="1070343" cy="1069873"/>
          </a:xfrm>
          <a:custGeom>
            <a:rect b="b" l="l" r="r" t="t"/>
            <a:pathLst>
              <a:path extrusionOk="0" h="47853" w="47874">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flipH="1">
            <a:off x="-16433" y="3580135"/>
            <a:ext cx="4512233" cy="629111"/>
          </a:xfrm>
          <a:custGeom>
            <a:rect b="b" l="l" r="r" t="t"/>
            <a:pathLst>
              <a:path extrusionOk="0" h="16915" w="15017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85506" y="4046400"/>
            <a:ext cx="9315231" cy="1935365"/>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1307341" y="4030031"/>
            <a:ext cx="3188459" cy="2020765"/>
          </a:xfrm>
          <a:custGeom>
            <a:rect b="b" l="l" r="r" t="t"/>
            <a:pathLst>
              <a:path extrusionOk="0" h="67982" w="97798">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 name="Google Shape;157;p11"/>
          <p:cNvGrpSpPr/>
          <p:nvPr/>
        </p:nvGrpSpPr>
        <p:grpSpPr>
          <a:xfrm>
            <a:off x="587073" y="3017967"/>
            <a:ext cx="593177" cy="989969"/>
            <a:chOff x="658400" y="2876550"/>
            <a:chExt cx="663287" cy="1106977"/>
          </a:xfrm>
        </p:grpSpPr>
        <p:grpSp>
          <p:nvGrpSpPr>
            <p:cNvPr id="158" name="Google Shape;158;p11"/>
            <p:cNvGrpSpPr/>
            <p:nvPr/>
          </p:nvGrpSpPr>
          <p:grpSpPr>
            <a:xfrm>
              <a:off x="713235" y="2876550"/>
              <a:ext cx="608452" cy="1085513"/>
              <a:chOff x="3734270" y="74249"/>
              <a:chExt cx="3046829" cy="5435717"/>
            </a:xfrm>
          </p:grpSpPr>
          <p:grpSp>
            <p:nvGrpSpPr>
              <p:cNvPr id="159" name="Google Shape;159;p11"/>
              <p:cNvGrpSpPr/>
              <p:nvPr/>
            </p:nvGrpSpPr>
            <p:grpSpPr>
              <a:xfrm rot="312499">
                <a:off x="4269747" y="179454"/>
                <a:ext cx="2417210" cy="2184088"/>
                <a:chOff x="3949525" y="-38550"/>
                <a:chExt cx="2695666" cy="2435690"/>
              </a:xfrm>
            </p:grpSpPr>
            <p:sp>
              <p:nvSpPr>
                <p:cNvPr id="160" name="Google Shape;160;p11"/>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1"/>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1"/>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11"/>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11"/>
            <p:cNvSpPr/>
            <p:nvPr/>
          </p:nvSpPr>
          <p:spPr>
            <a:xfrm>
              <a:off x="658400" y="3854852"/>
              <a:ext cx="224200" cy="128675"/>
            </a:xfrm>
            <a:custGeom>
              <a:rect b="b" l="l" r="r" t="t"/>
              <a:pathLst>
                <a:path extrusionOk="0" h="5147" w="8968">
                  <a:moveTo>
                    <a:pt x="1668" y="16"/>
                  </a:moveTo>
                  <a:cubicBezTo>
                    <a:pt x="2081" y="48"/>
                    <a:pt x="2477" y="810"/>
                    <a:pt x="3096" y="1064"/>
                  </a:cubicBezTo>
                  <a:cubicBezTo>
                    <a:pt x="3715" y="1318"/>
                    <a:pt x="4652" y="1445"/>
                    <a:pt x="5382" y="1540"/>
                  </a:cubicBezTo>
                  <a:cubicBezTo>
                    <a:pt x="6112" y="1635"/>
                    <a:pt x="6922" y="1619"/>
                    <a:pt x="7478" y="1635"/>
                  </a:cubicBezTo>
                  <a:cubicBezTo>
                    <a:pt x="8034" y="1651"/>
                    <a:pt x="8510" y="1381"/>
                    <a:pt x="8716" y="1635"/>
                  </a:cubicBezTo>
                  <a:cubicBezTo>
                    <a:pt x="8922" y="1889"/>
                    <a:pt x="9145" y="2588"/>
                    <a:pt x="8716" y="3159"/>
                  </a:cubicBezTo>
                  <a:cubicBezTo>
                    <a:pt x="8287" y="3731"/>
                    <a:pt x="7525" y="4858"/>
                    <a:pt x="6144" y="5064"/>
                  </a:cubicBezTo>
                  <a:cubicBezTo>
                    <a:pt x="4763" y="5270"/>
                    <a:pt x="1350" y="5096"/>
                    <a:pt x="429" y="4397"/>
                  </a:cubicBezTo>
                  <a:cubicBezTo>
                    <a:pt x="-492" y="3699"/>
                    <a:pt x="414" y="1603"/>
                    <a:pt x="620" y="873"/>
                  </a:cubicBezTo>
                  <a:cubicBezTo>
                    <a:pt x="827" y="143"/>
                    <a:pt x="1255" y="-16"/>
                    <a:pt x="1668" y="16"/>
                  </a:cubicBezTo>
                  <a:close/>
                </a:path>
              </a:pathLst>
            </a:custGeom>
            <a:solidFill>
              <a:schemeClr val="dk1"/>
            </a:solidFill>
            <a:ln>
              <a:noFill/>
            </a:ln>
          </p:spPr>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70" name="Shape 17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171" name="Shape 171"/>
        <p:cNvGrpSpPr/>
        <p:nvPr/>
      </p:nvGrpSpPr>
      <p:grpSpPr>
        <a:xfrm>
          <a:off x="0" y="0"/>
          <a:ext cx="0" cy="0"/>
          <a:chOff x="0" y="0"/>
          <a:chExt cx="0" cy="0"/>
        </a:xfrm>
      </p:grpSpPr>
      <p:sp>
        <p:nvSpPr>
          <p:cNvPr id="172" name="Google Shape;172;p13"/>
          <p:cNvSpPr txBox="1"/>
          <p:nvPr>
            <p:ph type="title"/>
          </p:nvPr>
        </p:nvSpPr>
        <p:spPr>
          <a:xfrm>
            <a:off x="713225" y="368825"/>
            <a:ext cx="7698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3" name="Google Shape;173;p13"/>
          <p:cNvSpPr txBox="1"/>
          <p:nvPr>
            <p:ph idx="2" type="ctrTitle"/>
          </p:nvPr>
        </p:nvSpPr>
        <p:spPr>
          <a:xfrm flipH="1">
            <a:off x="699425" y="1540500"/>
            <a:ext cx="2605500" cy="577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2400"/>
              <a:buNone/>
              <a:defRPr sz="26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74" name="Google Shape;174;p13"/>
          <p:cNvSpPr txBox="1"/>
          <p:nvPr>
            <p:ph idx="1" type="subTitle"/>
          </p:nvPr>
        </p:nvSpPr>
        <p:spPr>
          <a:xfrm flipH="1">
            <a:off x="713225" y="1994300"/>
            <a:ext cx="2591700" cy="5760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800"/>
              <a:buNone/>
              <a:defRPr sz="1400">
                <a:solidFill>
                  <a:srgbClr val="754C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5" name="Google Shape;175;p13"/>
          <p:cNvSpPr txBox="1"/>
          <p:nvPr>
            <p:ph hasCustomPrompt="1" idx="3" type="title"/>
          </p:nvPr>
        </p:nvSpPr>
        <p:spPr>
          <a:xfrm>
            <a:off x="3350943" y="1765675"/>
            <a:ext cx="640200" cy="577800"/>
          </a:xfrm>
          <a:prstGeom prst="rect">
            <a:avLst/>
          </a:prstGeom>
          <a:noFill/>
        </p:spPr>
        <p:txBody>
          <a:bodyPr anchorCtr="0" anchor="t" bIns="91425" lIns="91425" spcFirstLastPara="1" rIns="91425" wrap="square" tIns="91425">
            <a:normAutofit/>
          </a:bodyPr>
          <a:lstStyle>
            <a:lvl1pPr lvl="0" rtl="0">
              <a:spcBef>
                <a:spcPts val="0"/>
              </a:spcBef>
              <a:spcAft>
                <a:spcPts val="0"/>
              </a:spcAft>
              <a:buSzPts val="5500"/>
              <a:buNone/>
              <a:defRPr b="1" sz="36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76" name="Google Shape;176;p13"/>
          <p:cNvSpPr txBox="1"/>
          <p:nvPr>
            <p:ph idx="4" type="ctrTitle"/>
          </p:nvPr>
        </p:nvSpPr>
        <p:spPr>
          <a:xfrm flipH="1">
            <a:off x="5806476" y="2550833"/>
            <a:ext cx="23847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6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177" name="Google Shape;177;p13"/>
          <p:cNvSpPr txBox="1"/>
          <p:nvPr>
            <p:ph idx="5" type="subTitle"/>
          </p:nvPr>
        </p:nvSpPr>
        <p:spPr>
          <a:xfrm flipH="1">
            <a:off x="5806475" y="3009300"/>
            <a:ext cx="2605500" cy="576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solidFill>
                  <a:srgbClr val="754C24"/>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8" name="Google Shape;178;p13"/>
          <p:cNvSpPr txBox="1"/>
          <p:nvPr>
            <p:ph hasCustomPrompt="1" idx="6" type="title"/>
          </p:nvPr>
        </p:nvSpPr>
        <p:spPr>
          <a:xfrm>
            <a:off x="5155859" y="2687826"/>
            <a:ext cx="6402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b="1" sz="36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79" name="Google Shape;179;p13"/>
          <p:cNvSpPr txBox="1"/>
          <p:nvPr>
            <p:ph idx="7" type="ctrTitle"/>
          </p:nvPr>
        </p:nvSpPr>
        <p:spPr>
          <a:xfrm flipH="1">
            <a:off x="713225" y="2554250"/>
            <a:ext cx="2591700" cy="577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2400"/>
              <a:buNone/>
              <a:defRPr sz="26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180" name="Google Shape;180;p13"/>
          <p:cNvSpPr txBox="1"/>
          <p:nvPr>
            <p:ph idx="8" type="subTitle"/>
          </p:nvPr>
        </p:nvSpPr>
        <p:spPr>
          <a:xfrm flipH="1">
            <a:off x="699424" y="3009303"/>
            <a:ext cx="2605500" cy="5760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81" name="Google Shape;181;p13"/>
          <p:cNvSpPr txBox="1"/>
          <p:nvPr>
            <p:ph hasCustomPrompt="1" idx="9" type="title"/>
          </p:nvPr>
        </p:nvSpPr>
        <p:spPr>
          <a:xfrm>
            <a:off x="3350943" y="2687826"/>
            <a:ext cx="637200" cy="577800"/>
          </a:xfrm>
          <a:prstGeom prst="rect">
            <a:avLst/>
          </a:prstGeom>
          <a:noFill/>
        </p:spPr>
        <p:txBody>
          <a:bodyPr anchorCtr="0" anchor="t" bIns="91425" lIns="91425" spcFirstLastPara="1" rIns="91425" wrap="square" tIns="91425">
            <a:normAutofit/>
          </a:bodyPr>
          <a:lstStyle>
            <a:lvl1pPr lvl="0" rtl="0">
              <a:spcBef>
                <a:spcPts val="0"/>
              </a:spcBef>
              <a:spcAft>
                <a:spcPts val="0"/>
              </a:spcAft>
              <a:buSzPts val="5500"/>
              <a:buNone/>
              <a:defRPr b="1" sz="3600"/>
            </a:lvl1pPr>
            <a:lvl2pPr lvl="1"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82" name="Google Shape;182;p13"/>
          <p:cNvSpPr txBox="1"/>
          <p:nvPr>
            <p:ph idx="13" type="ctrTitle"/>
          </p:nvPr>
        </p:nvSpPr>
        <p:spPr>
          <a:xfrm flipH="1">
            <a:off x="5806476" y="3567989"/>
            <a:ext cx="24531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6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183" name="Google Shape;183;p13"/>
          <p:cNvSpPr txBox="1"/>
          <p:nvPr>
            <p:ph idx="14" type="subTitle"/>
          </p:nvPr>
        </p:nvSpPr>
        <p:spPr>
          <a:xfrm flipH="1">
            <a:off x="5806475" y="4026100"/>
            <a:ext cx="2605500" cy="576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84" name="Google Shape;184;p13"/>
          <p:cNvSpPr txBox="1"/>
          <p:nvPr>
            <p:ph hasCustomPrompt="1" idx="15" type="title"/>
          </p:nvPr>
        </p:nvSpPr>
        <p:spPr>
          <a:xfrm>
            <a:off x="5155859" y="3710422"/>
            <a:ext cx="6402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b="1" sz="3600"/>
            </a:lvl1pPr>
            <a:lvl2pPr lvl="1"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85" name="Google Shape;185;p13"/>
          <p:cNvSpPr txBox="1"/>
          <p:nvPr>
            <p:ph idx="16" type="ctrTitle"/>
          </p:nvPr>
        </p:nvSpPr>
        <p:spPr>
          <a:xfrm flipH="1">
            <a:off x="713225" y="3568000"/>
            <a:ext cx="2591700" cy="577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2400"/>
              <a:buNone/>
              <a:defRPr sz="2600"/>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p:txBody>
      </p:sp>
      <p:sp>
        <p:nvSpPr>
          <p:cNvPr id="186" name="Google Shape;186;p13"/>
          <p:cNvSpPr txBox="1"/>
          <p:nvPr>
            <p:ph idx="17" type="subTitle"/>
          </p:nvPr>
        </p:nvSpPr>
        <p:spPr>
          <a:xfrm flipH="1">
            <a:off x="699425" y="4024300"/>
            <a:ext cx="2605500" cy="5778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87" name="Google Shape;187;p13"/>
          <p:cNvSpPr txBox="1"/>
          <p:nvPr>
            <p:ph hasCustomPrompt="1" idx="18" type="title"/>
          </p:nvPr>
        </p:nvSpPr>
        <p:spPr>
          <a:xfrm>
            <a:off x="3350943" y="3710422"/>
            <a:ext cx="6372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5500"/>
              <a:buNone/>
              <a:defRPr b="1" sz="3600"/>
            </a:lvl1pPr>
            <a:lvl2pPr lvl="1"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88" name="Google Shape;188;p13"/>
          <p:cNvSpPr/>
          <p:nvPr/>
        </p:nvSpPr>
        <p:spPr>
          <a:xfrm flipH="1">
            <a:off x="-66456" y="4785200"/>
            <a:ext cx="9315231" cy="639908"/>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9" name="Google Shape;189;p13"/>
          <p:cNvGrpSpPr/>
          <p:nvPr/>
        </p:nvGrpSpPr>
        <p:grpSpPr>
          <a:xfrm rot="-934160">
            <a:off x="7503442" y="450666"/>
            <a:ext cx="2203738" cy="3207807"/>
            <a:chOff x="5925256" y="467618"/>
            <a:chExt cx="1701157" cy="2476241"/>
          </a:xfrm>
        </p:grpSpPr>
        <p:sp>
          <p:nvSpPr>
            <p:cNvPr id="190" name="Google Shape;190;p13"/>
            <p:cNvSpPr/>
            <p:nvPr/>
          </p:nvSpPr>
          <p:spPr>
            <a:xfrm>
              <a:off x="6735855" y="1197418"/>
              <a:ext cx="488342" cy="1746440"/>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a:off x="6083942" y="677063"/>
              <a:ext cx="630109" cy="536486"/>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p:nvPr/>
          </p:nvSpPr>
          <p:spPr>
            <a:xfrm>
              <a:off x="5925256" y="1152333"/>
              <a:ext cx="788796" cy="288665"/>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
            <p:cNvSpPr/>
            <p:nvPr/>
          </p:nvSpPr>
          <p:spPr>
            <a:xfrm>
              <a:off x="6733783" y="1099898"/>
              <a:ext cx="892630" cy="258673"/>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3"/>
            <p:cNvSpPr/>
            <p:nvPr/>
          </p:nvSpPr>
          <p:spPr>
            <a:xfrm>
              <a:off x="6688846" y="467618"/>
              <a:ext cx="547733" cy="754563"/>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p:nvPr/>
          </p:nvSpPr>
          <p:spPr>
            <a:xfrm>
              <a:off x="6241346" y="1223365"/>
              <a:ext cx="485876" cy="781348"/>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
            <p:cNvSpPr/>
            <p:nvPr/>
          </p:nvSpPr>
          <p:spPr>
            <a:xfrm>
              <a:off x="5925256" y="1144885"/>
              <a:ext cx="801966" cy="296113"/>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p:nvPr/>
          </p:nvSpPr>
          <p:spPr>
            <a:xfrm>
              <a:off x="6083942" y="677359"/>
              <a:ext cx="643280" cy="546055"/>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p:nvPr/>
          </p:nvSpPr>
          <p:spPr>
            <a:xfrm>
              <a:off x="6615939" y="468013"/>
              <a:ext cx="620639" cy="729455"/>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99" name="Shape 199"/>
        <p:cNvGrpSpPr/>
        <p:nvPr/>
      </p:nvGrpSpPr>
      <p:grpSpPr>
        <a:xfrm>
          <a:off x="0" y="0"/>
          <a:ext cx="0" cy="0"/>
          <a:chOff x="0" y="0"/>
          <a:chExt cx="0" cy="0"/>
        </a:xfrm>
      </p:grpSpPr>
      <p:sp>
        <p:nvSpPr>
          <p:cNvPr id="200" name="Google Shape;200;p14"/>
          <p:cNvSpPr/>
          <p:nvPr/>
        </p:nvSpPr>
        <p:spPr>
          <a:xfrm flipH="1">
            <a:off x="279889" y="6476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 name="Google Shape;201;p14"/>
          <p:cNvGrpSpPr/>
          <p:nvPr/>
        </p:nvGrpSpPr>
        <p:grpSpPr>
          <a:xfrm flipH="1">
            <a:off x="-463843" y="415390"/>
            <a:ext cx="12667417" cy="4832986"/>
            <a:chOff x="-3511675" y="320140"/>
            <a:chExt cx="12667417" cy="4832986"/>
          </a:xfrm>
        </p:grpSpPr>
        <p:sp>
          <p:nvSpPr>
            <p:cNvPr id="202" name="Google Shape;202;p14"/>
            <p:cNvSpPr/>
            <p:nvPr/>
          </p:nvSpPr>
          <p:spPr>
            <a:xfrm>
              <a:off x="-528301" y="2587375"/>
              <a:ext cx="9684043" cy="2565750"/>
            </a:xfrm>
            <a:custGeom>
              <a:rect b="b" l="l" r="r" t="t"/>
              <a:pathLst>
                <a:path extrusionOk="0" h="69223" w="202035">
                  <a:moveTo>
                    <a:pt x="0" y="1"/>
                  </a:moveTo>
                  <a:lnTo>
                    <a:pt x="0" y="69222"/>
                  </a:lnTo>
                  <a:lnTo>
                    <a:pt x="202034" y="69222"/>
                  </a:lnTo>
                  <a:lnTo>
                    <a:pt x="202034" y="1"/>
                  </a:ln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
            <p:cNvSpPr/>
            <p:nvPr/>
          </p:nvSpPr>
          <p:spPr>
            <a:xfrm>
              <a:off x="335036" y="32014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4"/>
            <p:cNvSpPr/>
            <p:nvPr/>
          </p:nvSpPr>
          <p:spPr>
            <a:xfrm>
              <a:off x="-3511675" y="4214537"/>
              <a:ext cx="7528218" cy="730294"/>
            </a:xfrm>
            <a:custGeom>
              <a:rect b="b" l="l" r="r" t="t"/>
              <a:pathLst>
                <a:path extrusionOk="0" h="14805" w="143265">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 name="Google Shape;205;p14"/>
          <p:cNvGrpSpPr/>
          <p:nvPr/>
        </p:nvGrpSpPr>
        <p:grpSpPr>
          <a:xfrm flipH="1">
            <a:off x="-1994799" y="647707"/>
            <a:ext cx="8414538" cy="5322139"/>
            <a:chOff x="1948749" y="467618"/>
            <a:chExt cx="8796297" cy="5563599"/>
          </a:xfrm>
        </p:grpSpPr>
        <p:sp>
          <p:nvSpPr>
            <p:cNvPr id="206" name="Google Shape;206;p14"/>
            <p:cNvSpPr/>
            <p:nvPr/>
          </p:nvSpPr>
          <p:spPr>
            <a:xfrm>
              <a:off x="1948749" y="1699758"/>
              <a:ext cx="7918642" cy="3494508"/>
            </a:xfrm>
            <a:custGeom>
              <a:rect b="b" l="l" r="r" t="t"/>
              <a:pathLst>
                <a:path extrusionOk="0" h="70843" w="160532">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4"/>
            <p:cNvSpPr/>
            <p:nvPr/>
          </p:nvSpPr>
          <p:spPr>
            <a:xfrm>
              <a:off x="6735855" y="1197418"/>
              <a:ext cx="488342" cy="1746440"/>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p:cNvSpPr/>
            <p:nvPr/>
          </p:nvSpPr>
          <p:spPr>
            <a:xfrm>
              <a:off x="6083942" y="677063"/>
              <a:ext cx="630109" cy="536486"/>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p:cNvSpPr/>
            <p:nvPr/>
          </p:nvSpPr>
          <p:spPr>
            <a:xfrm>
              <a:off x="5925256" y="1152333"/>
              <a:ext cx="788796" cy="288665"/>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4"/>
            <p:cNvSpPr/>
            <p:nvPr/>
          </p:nvSpPr>
          <p:spPr>
            <a:xfrm>
              <a:off x="6733783" y="1099898"/>
              <a:ext cx="892630" cy="258673"/>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
            <p:cNvSpPr/>
            <p:nvPr/>
          </p:nvSpPr>
          <p:spPr>
            <a:xfrm>
              <a:off x="6688846" y="467618"/>
              <a:ext cx="547733" cy="754563"/>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4"/>
            <p:cNvSpPr/>
            <p:nvPr/>
          </p:nvSpPr>
          <p:spPr>
            <a:xfrm>
              <a:off x="6241346" y="1223365"/>
              <a:ext cx="485876" cy="781348"/>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4"/>
            <p:cNvSpPr/>
            <p:nvPr/>
          </p:nvSpPr>
          <p:spPr>
            <a:xfrm>
              <a:off x="5925256" y="1144885"/>
              <a:ext cx="801966" cy="296113"/>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
            <p:cNvSpPr/>
            <p:nvPr/>
          </p:nvSpPr>
          <p:spPr>
            <a:xfrm>
              <a:off x="6083942" y="677359"/>
              <a:ext cx="643280" cy="546055"/>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4"/>
            <p:cNvSpPr/>
            <p:nvPr/>
          </p:nvSpPr>
          <p:spPr>
            <a:xfrm>
              <a:off x="6615939" y="468013"/>
              <a:ext cx="620639" cy="729455"/>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4"/>
            <p:cNvSpPr/>
            <p:nvPr/>
          </p:nvSpPr>
          <p:spPr>
            <a:xfrm>
              <a:off x="9121382" y="1356894"/>
              <a:ext cx="475616" cy="2310056"/>
            </a:xfrm>
            <a:custGeom>
              <a:rect b="b" l="l" r="r" t="t"/>
              <a:pathLst>
                <a:path extrusionOk="0" h="46831" w="9642">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
            <p:cNvSpPr/>
            <p:nvPr/>
          </p:nvSpPr>
          <p:spPr>
            <a:xfrm>
              <a:off x="8340084" y="601542"/>
              <a:ext cx="751702" cy="773948"/>
            </a:xfrm>
            <a:custGeom>
              <a:rect b="b" l="l" r="r" t="t"/>
              <a:pathLst>
                <a:path extrusionOk="0" h="15690" w="15239">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4"/>
            <p:cNvSpPr/>
            <p:nvPr/>
          </p:nvSpPr>
          <p:spPr>
            <a:xfrm>
              <a:off x="8040074" y="1258042"/>
              <a:ext cx="1051268" cy="330494"/>
            </a:xfrm>
            <a:custGeom>
              <a:rect b="b" l="l" r="r" t="t"/>
              <a:pathLst>
                <a:path extrusionOk="0" h="6700" w="21312">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4"/>
            <p:cNvSpPr/>
            <p:nvPr/>
          </p:nvSpPr>
          <p:spPr>
            <a:xfrm>
              <a:off x="9116054" y="1273975"/>
              <a:ext cx="1147259" cy="347907"/>
            </a:xfrm>
            <a:custGeom>
              <a:rect b="b" l="l" r="r" t="t"/>
              <a:pathLst>
                <a:path extrusionOk="0" h="7053" w="23258">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4"/>
            <p:cNvSpPr/>
            <p:nvPr/>
          </p:nvSpPr>
          <p:spPr>
            <a:xfrm>
              <a:off x="9116054" y="472551"/>
              <a:ext cx="745092" cy="916505"/>
            </a:xfrm>
            <a:custGeom>
              <a:rect b="b" l="l" r="r" t="t"/>
              <a:pathLst>
                <a:path extrusionOk="0" h="18580" w="15105">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4"/>
            <p:cNvSpPr/>
            <p:nvPr/>
          </p:nvSpPr>
          <p:spPr>
            <a:xfrm>
              <a:off x="8440218" y="1389450"/>
              <a:ext cx="666809" cy="978312"/>
            </a:xfrm>
            <a:custGeom>
              <a:rect b="b" l="l" r="r" t="t"/>
              <a:pathLst>
                <a:path extrusionOk="0" h="19833" w="13518">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p:nvPr/>
          </p:nvSpPr>
          <p:spPr>
            <a:xfrm>
              <a:off x="8040074" y="1247140"/>
              <a:ext cx="1066954" cy="325709"/>
            </a:xfrm>
            <a:custGeom>
              <a:rect b="b" l="l" r="r" t="t"/>
              <a:pathLst>
                <a:path extrusionOk="0" h="6603" w="2163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
            <p:cNvSpPr/>
            <p:nvPr/>
          </p:nvSpPr>
          <p:spPr>
            <a:xfrm>
              <a:off x="8340084" y="601542"/>
              <a:ext cx="766944" cy="788352"/>
            </a:xfrm>
            <a:custGeom>
              <a:rect b="b" l="l" r="r" t="t"/>
              <a:pathLst>
                <a:path extrusionOk="0" h="15982" w="15548">
                  <a:moveTo>
                    <a:pt x="0" y="0"/>
                  </a:moveTo>
                  <a:cubicBezTo>
                    <a:pt x="1" y="1"/>
                    <a:pt x="12640" y="5464"/>
                    <a:pt x="15547" y="15982"/>
                  </a:cubicBezTo>
                  <a:cubicBezTo>
                    <a:pt x="15547" y="15982"/>
                    <a:pt x="15088" y="1379"/>
                    <a:pt x="0"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4"/>
            <p:cNvSpPr/>
            <p:nvPr/>
          </p:nvSpPr>
          <p:spPr>
            <a:xfrm>
              <a:off x="9031162" y="472551"/>
              <a:ext cx="830379" cy="884393"/>
            </a:xfrm>
            <a:custGeom>
              <a:rect b="b" l="l" r="r" t="t"/>
              <a:pathLst>
                <a:path extrusionOk="0" h="17929" w="16834">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5858516" y="1798622"/>
              <a:ext cx="1706485" cy="847298"/>
            </a:xfrm>
            <a:custGeom>
              <a:rect b="b" l="l" r="r" t="t"/>
              <a:pathLst>
                <a:path extrusionOk="0" h="17177" w="34595">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5978036" y="2630284"/>
              <a:ext cx="1586964" cy="995182"/>
            </a:xfrm>
            <a:custGeom>
              <a:rect b="b" l="l" r="r" t="t"/>
              <a:pathLst>
                <a:path extrusionOk="0" h="20175" w="32172">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p:nvPr/>
          </p:nvSpPr>
          <p:spPr>
            <a:xfrm>
              <a:off x="7155780" y="695067"/>
              <a:ext cx="1096994" cy="1957858"/>
            </a:xfrm>
            <a:custGeom>
              <a:rect b="b" l="l" r="r" t="t"/>
              <a:pathLst>
                <a:path extrusionOk="0" h="39691" w="22239">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4"/>
            <p:cNvSpPr/>
            <p:nvPr/>
          </p:nvSpPr>
          <p:spPr>
            <a:xfrm>
              <a:off x="5978036" y="2624611"/>
              <a:ext cx="1621592" cy="1000855"/>
            </a:xfrm>
            <a:custGeom>
              <a:rect b="b" l="l" r="r" t="t"/>
              <a:pathLst>
                <a:path extrusionOk="0" h="20290" w="32874">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4"/>
            <p:cNvSpPr/>
            <p:nvPr/>
          </p:nvSpPr>
          <p:spPr>
            <a:xfrm>
              <a:off x="5858516" y="1789299"/>
              <a:ext cx="1741113" cy="870236"/>
            </a:xfrm>
            <a:custGeom>
              <a:rect b="b" l="l" r="r" t="t"/>
              <a:pathLst>
                <a:path extrusionOk="0" h="17642" w="35297">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4"/>
            <p:cNvSpPr/>
            <p:nvPr/>
          </p:nvSpPr>
          <p:spPr>
            <a:xfrm>
              <a:off x="7018107" y="695067"/>
              <a:ext cx="1234667" cy="1902266"/>
            </a:xfrm>
            <a:custGeom>
              <a:rect b="b" l="l" r="r" t="t"/>
              <a:pathLst>
                <a:path extrusionOk="0" h="38564" w="2503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4"/>
            <p:cNvSpPr/>
            <p:nvPr/>
          </p:nvSpPr>
          <p:spPr>
            <a:xfrm>
              <a:off x="7125246" y="4286405"/>
              <a:ext cx="262965" cy="380414"/>
            </a:xfrm>
            <a:custGeom>
              <a:rect b="b" l="l" r="r" t="t"/>
              <a:pathLst>
                <a:path extrusionOk="0" h="7712" w="5331">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4"/>
            <p:cNvSpPr/>
            <p:nvPr/>
          </p:nvSpPr>
          <p:spPr>
            <a:xfrm>
              <a:off x="7600850" y="2646988"/>
              <a:ext cx="1067675" cy="1883425"/>
            </a:xfrm>
            <a:custGeom>
              <a:rect b="b" l="l" r="r" t="t"/>
              <a:pathLst>
                <a:path extrusionOk="0" h="75337" w="42707">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4"/>
            <p:cNvSpPr/>
            <p:nvPr/>
          </p:nvSpPr>
          <p:spPr>
            <a:xfrm>
              <a:off x="7484597" y="2889006"/>
              <a:ext cx="1889885" cy="440149"/>
            </a:xfrm>
            <a:custGeom>
              <a:rect b="b" l="l" r="r" t="t"/>
              <a:pathLst>
                <a:path extrusionOk="0" h="8923" w="38313">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4"/>
            <p:cNvSpPr/>
            <p:nvPr/>
          </p:nvSpPr>
          <p:spPr>
            <a:xfrm>
              <a:off x="7162340" y="2211937"/>
              <a:ext cx="3582706" cy="3582755"/>
            </a:xfrm>
            <a:custGeom>
              <a:rect b="b" l="l" r="r" t="t"/>
              <a:pathLst>
                <a:path extrusionOk="0" h="72632" w="72631">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p:nvPr/>
          </p:nvSpPr>
          <p:spPr>
            <a:xfrm>
              <a:off x="5297662" y="3496031"/>
              <a:ext cx="3351113" cy="2317159"/>
            </a:xfrm>
            <a:custGeom>
              <a:rect b="b" l="l" r="r" t="t"/>
              <a:pathLst>
                <a:path extrusionOk="0" h="46975" w="67936">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4"/>
            <p:cNvSpPr/>
            <p:nvPr/>
          </p:nvSpPr>
          <p:spPr>
            <a:xfrm>
              <a:off x="6419764" y="3649735"/>
              <a:ext cx="389885" cy="276530"/>
            </a:xfrm>
            <a:custGeom>
              <a:rect b="b" l="l" r="r" t="t"/>
              <a:pathLst>
                <a:path extrusionOk="0" h="5606" w="7904">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4"/>
            <p:cNvSpPr/>
            <p:nvPr/>
          </p:nvSpPr>
          <p:spPr>
            <a:xfrm>
              <a:off x="6170068" y="3737933"/>
              <a:ext cx="263360" cy="145072"/>
            </a:xfrm>
            <a:custGeom>
              <a:rect b="b" l="l" r="r" t="t"/>
              <a:pathLst>
                <a:path extrusionOk="0" h="2941" w="5339">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4"/>
            <p:cNvSpPr/>
            <p:nvPr/>
          </p:nvSpPr>
          <p:spPr>
            <a:xfrm>
              <a:off x="6406988" y="4109221"/>
              <a:ext cx="573679" cy="405916"/>
            </a:xfrm>
            <a:custGeom>
              <a:rect b="b" l="l" r="r" t="t"/>
              <a:pathLst>
                <a:path extrusionOk="0" h="8229" w="1163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4"/>
            <p:cNvSpPr/>
            <p:nvPr/>
          </p:nvSpPr>
          <p:spPr>
            <a:xfrm>
              <a:off x="7203134" y="4107544"/>
              <a:ext cx="208162" cy="177678"/>
            </a:xfrm>
            <a:custGeom>
              <a:rect b="b" l="l" r="r" t="t"/>
              <a:pathLst>
                <a:path extrusionOk="0" h="3602" w="422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4"/>
            <p:cNvSpPr/>
            <p:nvPr/>
          </p:nvSpPr>
          <p:spPr>
            <a:xfrm>
              <a:off x="5956579" y="4562096"/>
              <a:ext cx="293055" cy="259216"/>
            </a:xfrm>
            <a:custGeom>
              <a:rect b="b" l="l" r="r" t="t"/>
              <a:pathLst>
                <a:path extrusionOk="0" h="5255" w="5941">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4"/>
            <p:cNvSpPr/>
            <p:nvPr/>
          </p:nvSpPr>
          <p:spPr>
            <a:xfrm>
              <a:off x="6456020" y="4546805"/>
              <a:ext cx="278207" cy="311996"/>
            </a:xfrm>
            <a:custGeom>
              <a:rect b="b" l="l" r="r" t="t"/>
              <a:pathLst>
                <a:path extrusionOk="0" h="6325" w="564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
            <p:cNvSpPr/>
            <p:nvPr/>
          </p:nvSpPr>
          <p:spPr>
            <a:xfrm>
              <a:off x="6729245" y="4861662"/>
              <a:ext cx="300848" cy="292216"/>
            </a:xfrm>
            <a:custGeom>
              <a:rect b="b" l="l" r="r" t="t"/>
              <a:pathLst>
                <a:path extrusionOk="0" h="5924" w="6099">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4"/>
            <p:cNvSpPr/>
            <p:nvPr/>
          </p:nvSpPr>
          <p:spPr>
            <a:xfrm>
              <a:off x="6987622" y="4477993"/>
              <a:ext cx="204462" cy="210628"/>
            </a:xfrm>
            <a:custGeom>
              <a:rect b="b" l="l" r="r" t="t"/>
              <a:pathLst>
                <a:path extrusionOk="0" h="4270" w="4145">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4"/>
            <p:cNvSpPr/>
            <p:nvPr/>
          </p:nvSpPr>
          <p:spPr>
            <a:xfrm>
              <a:off x="7513848" y="4417024"/>
              <a:ext cx="300898" cy="251817"/>
            </a:xfrm>
            <a:custGeom>
              <a:rect b="b" l="l" r="r" t="t"/>
              <a:pathLst>
                <a:path extrusionOk="0" h="5105" w="610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
            <p:cNvSpPr/>
            <p:nvPr/>
          </p:nvSpPr>
          <p:spPr>
            <a:xfrm>
              <a:off x="7694337" y="4678263"/>
              <a:ext cx="397284" cy="310763"/>
            </a:xfrm>
            <a:custGeom>
              <a:rect b="b" l="l" r="r" t="t"/>
              <a:pathLst>
                <a:path extrusionOk="0" h="6300" w="8054">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4"/>
            <p:cNvSpPr/>
            <p:nvPr/>
          </p:nvSpPr>
          <p:spPr>
            <a:xfrm>
              <a:off x="8126200" y="4721128"/>
              <a:ext cx="129041" cy="137673"/>
            </a:xfrm>
            <a:custGeom>
              <a:rect b="b" l="l" r="r" t="t"/>
              <a:pathLst>
                <a:path extrusionOk="0" h="2791" w="2616">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4"/>
            <p:cNvSpPr/>
            <p:nvPr/>
          </p:nvSpPr>
          <p:spPr>
            <a:xfrm>
              <a:off x="5783933" y="4648617"/>
              <a:ext cx="115032" cy="73399"/>
            </a:xfrm>
            <a:custGeom>
              <a:rect b="b" l="l" r="r" t="t"/>
              <a:pathLst>
                <a:path extrusionOk="0" h="1488" w="2332">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p:nvPr/>
          </p:nvSpPr>
          <p:spPr>
            <a:xfrm>
              <a:off x="5885695" y="4352307"/>
              <a:ext cx="342086" cy="236624"/>
            </a:xfrm>
            <a:custGeom>
              <a:rect b="b" l="l" r="r" t="t"/>
              <a:pathLst>
                <a:path extrusionOk="0" h="4797" w="6935">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4"/>
            <p:cNvSpPr/>
            <p:nvPr/>
          </p:nvSpPr>
          <p:spPr>
            <a:xfrm>
              <a:off x="5853139" y="4083669"/>
              <a:ext cx="332615" cy="325561"/>
            </a:xfrm>
            <a:custGeom>
              <a:rect b="b" l="l" r="r" t="t"/>
              <a:pathLst>
                <a:path extrusionOk="0" h="6600" w="6743">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4"/>
            <p:cNvSpPr/>
            <p:nvPr/>
          </p:nvSpPr>
          <p:spPr>
            <a:xfrm>
              <a:off x="6840528" y="3448627"/>
              <a:ext cx="295916" cy="391118"/>
            </a:xfrm>
            <a:custGeom>
              <a:rect b="b" l="l" r="r" t="t"/>
              <a:pathLst>
                <a:path extrusionOk="0" h="7929" w="5999">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
            <p:cNvSpPr/>
            <p:nvPr/>
          </p:nvSpPr>
          <p:spPr>
            <a:xfrm>
              <a:off x="7155336" y="3833529"/>
              <a:ext cx="391956" cy="293005"/>
            </a:xfrm>
            <a:custGeom>
              <a:rect b="b" l="l" r="r" t="t"/>
              <a:pathLst>
                <a:path extrusionOk="0" h="5940" w="7946">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4"/>
            <p:cNvSpPr/>
            <p:nvPr/>
          </p:nvSpPr>
          <p:spPr>
            <a:xfrm>
              <a:off x="7437193" y="4569496"/>
              <a:ext cx="346230" cy="232875"/>
            </a:xfrm>
            <a:custGeom>
              <a:rect b="b" l="l" r="r" t="t"/>
              <a:pathLst>
                <a:path extrusionOk="0" h="4721" w="7019">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
            <p:cNvSpPr/>
            <p:nvPr/>
          </p:nvSpPr>
          <p:spPr>
            <a:xfrm>
              <a:off x="5715515" y="4759061"/>
              <a:ext cx="347019" cy="320629"/>
            </a:xfrm>
            <a:custGeom>
              <a:rect b="b" l="l" r="r" t="t"/>
              <a:pathLst>
                <a:path extrusionOk="0" h="6500" w="7035">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4"/>
            <p:cNvSpPr/>
            <p:nvPr/>
          </p:nvSpPr>
          <p:spPr>
            <a:xfrm>
              <a:off x="6204647" y="4776770"/>
              <a:ext cx="341692" cy="239880"/>
            </a:xfrm>
            <a:custGeom>
              <a:rect b="b" l="l" r="r" t="t"/>
              <a:pathLst>
                <a:path extrusionOk="0" h="4863" w="6927">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4"/>
            <p:cNvSpPr/>
            <p:nvPr/>
          </p:nvSpPr>
          <p:spPr>
            <a:xfrm>
              <a:off x="8551057" y="4945322"/>
              <a:ext cx="39215" cy="154148"/>
            </a:xfrm>
            <a:custGeom>
              <a:rect b="b" l="l" r="r" t="t"/>
              <a:pathLst>
                <a:path extrusionOk="0" h="3125" w="795">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4"/>
            <p:cNvSpPr/>
            <p:nvPr/>
          </p:nvSpPr>
          <p:spPr>
            <a:xfrm>
              <a:off x="8709744" y="4943645"/>
              <a:ext cx="33839" cy="142655"/>
            </a:xfrm>
            <a:custGeom>
              <a:rect b="b" l="l" r="r" t="t"/>
              <a:pathLst>
                <a:path extrusionOk="0" h="2892" w="686">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4"/>
            <p:cNvSpPr/>
            <p:nvPr/>
          </p:nvSpPr>
          <p:spPr>
            <a:xfrm>
              <a:off x="8884856" y="4939551"/>
              <a:ext cx="22691" cy="112565"/>
            </a:xfrm>
            <a:custGeom>
              <a:rect b="b" l="l" r="r" t="t"/>
              <a:pathLst>
                <a:path extrusionOk="0" h="2282" w="46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4"/>
            <p:cNvSpPr/>
            <p:nvPr/>
          </p:nvSpPr>
          <p:spPr>
            <a:xfrm>
              <a:off x="9064507" y="4943645"/>
              <a:ext cx="28906" cy="86619"/>
            </a:xfrm>
            <a:custGeom>
              <a:rect b="b" l="l" r="r" t="t"/>
              <a:pathLst>
                <a:path extrusionOk="0" h="1756" w="586">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4"/>
            <p:cNvSpPr/>
            <p:nvPr/>
          </p:nvSpPr>
          <p:spPr>
            <a:xfrm>
              <a:off x="9266849" y="4962636"/>
              <a:ext cx="30978" cy="106350"/>
            </a:xfrm>
            <a:custGeom>
              <a:rect b="b" l="l" r="r" t="t"/>
              <a:pathLst>
                <a:path extrusionOk="0" h="2156" w="628">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
            <p:cNvSpPr/>
            <p:nvPr/>
          </p:nvSpPr>
          <p:spPr>
            <a:xfrm>
              <a:off x="9492670" y="4977039"/>
              <a:ext cx="34677" cy="96879"/>
            </a:xfrm>
            <a:custGeom>
              <a:rect b="b" l="l" r="r" t="t"/>
              <a:pathLst>
                <a:path extrusionOk="0" h="1964" w="703">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4"/>
            <p:cNvSpPr/>
            <p:nvPr/>
          </p:nvSpPr>
          <p:spPr>
            <a:xfrm>
              <a:off x="9658361" y="4946555"/>
              <a:ext cx="31323" cy="119126"/>
            </a:xfrm>
            <a:custGeom>
              <a:rect b="b" l="l" r="r" t="t"/>
              <a:pathLst>
                <a:path extrusionOk="0" h="2415" w="635">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4"/>
            <p:cNvSpPr/>
            <p:nvPr/>
          </p:nvSpPr>
          <p:spPr>
            <a:xfrm>
              <a:off x="9759740" y="4700953"/>
              <a:ext cx="29744" cy="140139"/>
            </a:xfrm>
            <a:custGeom>
              <a:rect b="b" l="l" r="r" t="t"/>
              <a:pathLst>
                <a:path extrusionOk="0" h="2841" w="603">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
            <p:cNvSpPr/>
            <p:nvPr/>
          </p:nvSpPr>
          <p:spPr>
            <a:xfrm>
              <a:off x="9686774" y="4744214"/>
              <a:ext cx="24368" cy="80798"/>
            </a:xfrm>
            <a:custGeom>
              <a:rect b="b" l="l" r="r" t="t"/>
              <a:pathLst>
                <a:path extrusionOk="0" h="1638" w="494">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4"/>
            <p:cNvSpPr/>
            <p:nvPr/>
          </p:nvSpPr>
          <p:spPr>
            <a:xfrm>
              <a:off x="9512056" y="4750380"/>
              <a:ext cx="30534" cy="108422"/>
            </a:xfrm>
            <a:custGeom>
              <a:rect b="b" l="l" r="r" t="t"/>
              <a:pathLst>
                <a:path extrusionOk="0" h="2198" w="619">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
            <p:cNvSpPr/>
            <p:nvPr/>
          </p:nvSpPr>
          <p:spPr>
            <a:xfrm>
              <a:off x="9395001" y="4751613"/>
              <a:ext cx="23973" cy="98951"/>
            </a:xfrm>
            <a:custGeom>
              <a:rect b="b" l="l" r="r" t="t"/>
              <a:pathLst>
                <a:path extrusionOk="0" h="2006" w="486">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4"/>
            <p:cNvSpPr/>
            <p:nvPr/>
          </p:nvSpPr>
          <p:spPr>
            <a:xfrm>
              <a:off x="8556434" y="4699276"/>
              <a:ext cx="51153" cy="114242"/>
            </a:xfrm>
            <a:custGeom>
              <a:rect b="b" l="l" r="r" t="t"/>
              <a:pathLst>
                <a:path extrusionOk="0" h="2316" w="1037">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4"/>
            <p:cNvSpPr/>
            <p:nvPr/>
          </p:nvSpPr>
          <p:spPr>
            <a:xfrm>
              <a:off x="8719215" y="4721128"/>
              <a:ext cx="43310" cy="104722"/>
            </a:xfrm>
            <a:custGeom>
              <a:rect b="b" l="l" r="r" t="t"/>
              <a:pathLst>
                <a:path extrusionOk="0" h="2123" w="878">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4"/>
            <p:cNvSpPr/>
            <p:nvPr/>
          </p:nvSpPr>
          <p:spPr>
            <a:xfrm>
              <a:off x="8940893" y="4700953"/>
              <a:ext cx="25996" cy="144678"/>
            </a:xfrm>
            <a:custGeom>
              <a:rect b="b" l="l" r="r" t="t"/>
              <a:pathLst>
                <a:path extrusionOk="0" h="2933" w="527">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
            <p:cNvSpPr/>
            <p:nvPr/>
          </p:nvSpPr>
          <p:spPr>
            <a:xfrm>
              <a:off x="9118077" y="4707119"/>
              <a:ext cx="37588" cy="98112"/>
            </a:xfrm>
            <a:custGeom>
              <a:rect b="b" l="l" r="r" t="t"/>
              <a:pathLst>
                <a:path extrusionOk="0" h="1989" w="762">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4"/>
            <p:cNvSpPr/>
            <p:nvPr/>
          </p:nvSpPr>
          <p:spPr>
            <a:xfrm>
              <a:off x="9267687" y="4745447"/>
              <a:ext cx="22691" cy="82870"/>
            </a:xfrm>
            <a:custGeom>
              <a:rect b="b" l="l" r="r" t="t"/>
              <a:pathLst>
                <a:path extrusionOk="0" h="1680" w="46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4"/>
            <p:cNvSpPr/>
            <p:nvPr/>
          </p:nvSpPr>
          <p:spPr>
            <a:xfrm>
              <a:off x="8421277" y="4556325"/>
              <a:ext cx="42915" cy="51153"/>
            </a:xfrm>
            <a:custGeom>
              <a:rect b="b" l="l" r="r" t="t"/>
              <a:pathLst>
                <a:path extrusionOk="0" h="1037" w="87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
            <p:cNvSpPr/>
            <p:nvPr/>
          </p:nvSpPr>
          <p:spPr>
            <a:xfrm>
              <a:off x="8569604" y="4486675"/>
              <a:ext cx="55691" cy="77494"/>
            </a:xfrm>
            <a:custGeom>
              <a:rect b="b" l="l" r="r" t="t"/>
              <a:pathLst>
                <a:path extrusionOk="0" h="1571" w="1129">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
            <p:cNvSpPr/>
            <p:nvPr/>
          </p:nvSpPr>
          <p:spPr>
            <a:xfrm>
              <a:off x="8701457" y="4385701"/>
              <a:ext cx="61067" cy="112565"/>
            </a:xfrm>
            <a:custGeom>
              <a:rect b="b" l="l" r="r" t="t"/>
              <a:pathLst>
                <a:path extrusionOk="0" h="2282" w="1238">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4"/>
            <p:cNvSpPr/>
            <p:nvPr/>
          </p:nvSpPr>
          <p:spPr>
            <a:xfrm>
              <a:off x="8856838" y="4303719"/>
              <a:ext cx="44987" cy="83265"/>
            </a:xfrm>
            <a:custGeom>
              <a:rect b="b" l="l" r="r" t="t"/>
              <a:pathLst>
                <a:path extrusionOk="0" h="1688" w="912">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4"/>
            <p:cNvSpPr/>
            <p:nvPr/>
          </p:nvSpPr>
          <p:spPr>
            <a:xfrm>
              <a:off x="9053803" y="4230369"/>
              <a:ext cx="38377" cy="89036"/>
            </a:xfrm>
            <a:custGeom>
              <a:rect b="b" l="l" r="r" t="t"/>
              <a:pathLst>
                <a:path extrusionOk="0" h="1805" w="778">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4"/>
            <p:cNvSpPr/>
            <p:nvPr/>
          </p:nvSpPr>
          <p:spPr>
            <a:xfrm>
              <a:off x="9249979" y="4173050"/>
              <a:ext cx="24762" cy="140583"/>
            </a:xfrm>
            <a:custGeom>
              <a:rect b="b" l="l" r="r" t="t"/>
              <a:pathLst>
                <a:path extrusionOk="0" h="2850" w="502">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4"/>
            <p:cNvSpPr/>
            <p:nvPr/>
          </p:nvSpPr>
          <p:spPr>
            <a:xfrm>
              <a:off x="9407777" y="4115781"/>
              <a:ext cx="25601" cy="148426"/>
            </a:xfrm>
            <a:custGeom>
              <a:rect b="b" l="l" r="r" t="t"/>
              <a:pathLst>
                <a:path extrusionOk="0" h="3009" w="519">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4"/>
            <p:cNvSpPr/>
            <p:nvPr/>
          </p:nvSpPr>
          <p:spPr>
            <a:xfrm>
              <a:off x="9537163" y="4122391"/>
              <a:ext cx="27673" cy="122431"/>
            </a:xfrm>
            <a:custGeom>
              <a:rect b="b" l="l" r="r" t="t"/>
              <a:pathLst>
                <a:path extrusionOk="0" h="2482" w="561">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4"/>
            <p:cNvSpPr/>
            <p:nvPr/>
          </p:nvSpPr>
          <p:spPr>
            <a:xfrm>
              <a:off x="9697922" y="4071682"/>
              <a:ext cx="23085" cy="143444"/>
            </a:xfrm>
            <a:custGeom>
              <a:rect b="b" l="l" r="r" t="t"/>
              <a:pathLst>
                <a:path extrusionOk="0" h="2908" w="468">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p:nvPr/>
          </p:nvSpPr>
          <p:spPr>
            <a:xfrm>
              <a:off x="9764673" y="4088158"/>
              <a:ext cx="21901" cy="117103"/>
            </a:xfrm>
            <a:custGeom>
              <a:rect b="b" l="l" r="r" t="t"/>
              <a:pathLst>
                <a:path extrusionOk="0" h="2374" w="444">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4"/>
            <p:cNvSpPr/>
            <p:nvPr/>
          </p:nvSpPr>
          <p:spPr>
            <a:xfrm>
              <a:off x="9735027" y="4404643"/>
              <a:ext cx="26440" cy="128646"/>
            </a:xfrm>
            <a:custGeom>
              <a:rect b="b" l="l" r="r" t="t"/>
              <a:pathLst>
                <a:path extrusionOk="0" h="2608" w="536">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4"/>
            <p:cNvSpPr/>
            <p:nvPr/>
          </p:nvSpPr>
          <p:spPr>
            <a:xfrm>
              <a:off x="9716419" y="4344069"/>
              <a:ext cx="44987" cy="121642"/>
            </a:xfrm>
            <a:custGeom>
              <a:rect b="b" l="l" r="r" t="t"/>
              <a:pathLst>
                <a:path extrusionOk="0" h="2466" w="912">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4"/>
            <p:cNvSpPr/>
            <p:nvPr/>
          </p:nvSpPr>
          <p:spPr>
            <a:xfrm>
              <a:off x="9526903" y="4346141"/>
              <a:ext cx="21063" cy="65556"/>
            </a:xfrm>
            <a:custGeom>
              <a:rect b="b" l="l" r="r" t="t"/>
              <a:pathLst>
                <a:path extrusionOk="0" h="1329" w="427">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
            <p:cNvSpPr/>
            <p:nvPr/>
          </p:nvSpPr>
          <p:spPr>
            <a:xfrm>
              <a:off x="9390069" y="4457818"/>
              <a:ext cx="31372" cy="70933"/>
            </a:xfrm>
            <a:custGeom>
              <a:rect b="b" l="l" r="r" t="t"/>
              <a:pathLst>
                <a:path extrusionOk="0" h="1438" w="636">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9204647" y="4414558"/>
              <a:ext cx="41632" cy="118287"/>
            </a:xfrm>
            <a:custGeom>
              <a:rect b="b" l="l" r="r" t="t"/>
              <a:pathLst>
                <a:path extrusionOk="0" h="2398" w="844">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4"/>
            <p:cNvSpPr/>
            <p:nvPr/>
          </p:nvSpPr>
          <p:spPr>
            <a:xfrm>
              <a:off x="8988296" y="4470199"/>
              <a:ext cx="47009" cy="115426"/>
            </a:xfrm>
            <a:custGeom>
              <a:rect b="b" l="l" r="r" t="t"/>
              <a:pathLst>
                <a:path extrusionOk="0" h="2340" w="953">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4"/>
            <p:cNvSpPr/>
            <p:nvPr/>
          </p:nvSpPr>
          <p:spPr>
            <a:xfrm>
              <a:off x="8842435" y="4520020"/>
              <a:ext cx="24762" cy="80453"/>
            </a:xfrm>
            <a:custGeom>
              <a:rect b="b" l="l" r="r" t="t"/>
              <a:pathLst>
                <a:path extrusionOk="0" h="1631" w="502">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4"/>
            <p:cNvSpPr/>
            <p:nvPr/>
          </p:nvSpPr>
          <p:spPr>
            <a:xfrm>
              <a:off x="9209185" y="4613150"/>
              <a:ext cx="31767" cy="49919"/>
            </a:xfrm>
            <a:custGeom>
              <a:rect b="b" l="l" r="r" t="t"/>
              <a:pathLst>
                <a:path extrusionOk="0" h="1012" w="644">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4"/>
            <p:cNvSpPr/>
            <p:nvPr/>
          </p:nvSpPr>
          <p:spPr>
            <a:xfrm>
              <a:off x="9384692" y="4597514"/>
              <a:ext cx="21901" cy="52386"/>
            </a:xfrm>
            <a:custGeom>
              <a:rect b="b" l="l" r="r" t="t"/>
              <a:pathLst>
                <a:path extrusionOk="0" h="1062" w="444">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9598181" y="4499451"/>
              <a:ext cx="32162" cy="135207"/>
            </a:xfrm>
            <a:custGeom>
              <a:rect b="b" l="l" r="r" t="t"/>
              <a:pathLst>
                <a:path extrusionOk="0" h="2741" w="652">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9690534" y="4550948"/>
              <a:ext cx="31372" cy="85781"/>
            </a:xfrm>
            <a:custGeom>
              <a:rect b="b" l="l" r="r" t="t"/>
              <a:pathLst>
                <a:path extrusionOk="0" h="1739" w="636">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9737888" y="4290105"/>
              <a:ext cx="12036" cy="35072"/>
            </a:xfrm>
            <a:custGeom>
              <a:rect b="b" l="l" r="r" t="t"/>
              <a:pathLst>
                <a:path extrusionOk="0" h="711" w="244">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a:off x="9749036" y="4920609"/>
              <a:ext cx="41238" cy="164014"/>
            </a:xfrm>
            <a:custGeom>
              <a:rect b="b" l="l" r="r" t="t"/>
              <a:pathLst>
                <a:path extrusionOk="0" h="3325" w="836">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p:nvPr/>
          </p:nvSpPr>
          <p:spPr>
            <a:xfrm>
              <a:off x="8193384" y="4366760"/>
              <a:ext cx="92341" cy="82476"/>
            </a:xfrm>
            <a:custGeom>
              <a:rect b="b" l="l" r="r" t="t"/>
              <a:pathLst>
                <a:path extrusionOk="0" h="1672" w="1872">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a:off x="8410967" y="4254244"/>
              <a:ext cx="94413" cy="118337"/>
            </a:xfrm>
            <a:custGeom>
              <a:rect b="b" l="l" r="r" t="t"/>
              <a:pathLst>
                <a:path extrusionOk="0" h="2399" w="1914">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8678816" y="4108382"/>
              <a:ext cx="51547" cy="127364"/>
            </a:xfrm>
            <a:custGeom>
              <a:rect b="b" l="l" r="r" t="t"/>
              <a:pathLst>
                <a:path extrusionOk="0" h="2582" w="1045">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a:off x="8999839" y="3987628"/>
              <a:ext cx="50314" cy="104722"/>
            </a:xfrm>
            <a:custGeom>
              <a:rect b="b" l="l" r="r" t="t"/>
              <a:pathLst>
                <a:path extrusionOk="0" h="2123" w="102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9212440" y="3904808"/>
              <a:ext cx="37144" cy="142211"/>
            </a:xfrm>
            <a:custGeom>
              <a:rect b="b" l="l" r="r" t="t"/>
              <a:pathLst>
                <a:path extrusionOk="0" h="2883" w="753">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
            <p:cNvSpPr/>
            <p:nvPr/>
          </p:nvSpPr>
          <p:spPr>
            <a:xfrm>
              <a:off x="9416459" y="3858637"/>
              <a:ext cx="27229" cy="124108"/>
            </a:xfrm>
            <a:custGeom>
              <a:rect b="b" l="l" r="r" t="t"/>
              <a:pathLst>
                <a:path extrusionOk="0" h="2516" w="552">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4"/>
            <p:cNvSpPr/>
            <p:nvPr/>
          </p:nvSpPr>
          <p:spPr>
            <a:xfrm>
              <a:off x="9606814" y="3854099"/>
              <a:ext cx="24812" cy="146355"/>
            </a:xfrm>
            <a:custGeom>
              <a:rect b="b" l="l" r="r" t="t"/>
              <a:pathLst>
                <a:path extrusionOk="0" h="2967" w="503">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9714852" y="3820753"/>
              <a:ext cx="31323" cy="144283"/>
            </a:xfrm>
            <a:custGeom>
              <a:rect b="b" l="l" r="r" t="t"/>
              <a:pathLst>
                <a:path extrusionOk="0" h="2925" w="635">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9833534" y="3833085"/>
              <a:ext cx="21852" cy="111332"/>
            </a:xfrm>
            <a:custGeom>
              <a:rect b="b" l="l" r="r" t="t"/>
              <a:pathLst>
                <a:path extrusionOk="0" h="2257" w="443">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7932934" y="4147943"/>
              <a:ext cx="83314" cy="58946"/>
            </a:xfrm>
            <a:custGeom>
              <a:rect b="b" l="l" r="r" t="t"/>
              <a:pathLst>
                <a:path extrusionOk="0" h="1195" w="1689">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4"/>
            <p:cNvSpPr/>
            <p:nvPr/>
          </p:nvSpPr>
          <p:spPr>
            <a:xfrm>
              <a:off x="8153823" y="4012341"/>
              <a:ext cx="79565" cy="96485"/>
            </a:xfrm>
            <a:custGeom>
              <a:rect b="b" l="l" r="r" t="t"/>
              <a:pathLst>
                <a:path extrusionOk="0" h="1956" w="1613">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8311671" y="3919211"/>
              <a:ext cx="103884" cy="112565"/>
            </a:xfrm>
            <a:custGeom>
              <a:rect b="b" l="l" r="r" t="t"/>
              <a:pathLst>
                <a:path extrusionOk="0" h="2282" w="2106">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p:nvPr/>
          </p:nvSpPr>
          <p:spPr>
            <a:xfrm>
              <a:off x="8197922" y="4197369"/>
              <a:ext cx="50314" cy="56529"/>
            </a:xfrm>
            <a:custGeom>
              <a:rect b="b" l="l" r="r" t="t"/>
              <a:pathLst>
                <a:path extrusionOk="0" h="1146" w="102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p:nvPr/>
          </p:nvSpPr>
          <p:spPr>
            <a:xfrm>
              <a:off x="7752050" y="4290499"/>
              <a:ext cx="126130" cy="47848"/>
            </a:xfrm>
            <a:custGeom>
              <a:rect b="b" l="l" r="r" t="t"/>
              <a:pathLst>
                <a:path extrusionOk="0" h="970" w="2557">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
            <p:cNvSpPr/>
            <p:nvPr/>
          </p:nvSpPr>
          <p:spPr>
            <a:xfrm>
              <a:off x="8564277" y="3960844"/>
              <a:ext cx="49870" cy="90713"/>
            </a:xfrm>
            <a:custGeom>
              <a:rect b="b" l="l" r="r" t="t"/>
              <a:pathLst>
                <a:path extrusionOk="0" h="1839" w="1011">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4"/>
            <p:cNvSpPr/>
            <p:nvPr/>
          </p:nvSpPr>
          <p:spPr>
            <a:xfrm>
              <a:off x="8662340" y="3688457"/>
              <a:ext cx="72166" cy="133579"/>
            </a:xfrm>
            <a:custGeom>
              <a:rect b="b" l="l" r="r" t="t"/>
              <a:pathLst>
                <a:path extrusionOk="0" h="2708" w="1463">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4"/>
            <p:cNvSpPr/>
            <p:nvPr/>
          </p:nvSpPr>
          <p:spPr>
            <a:xfrm>
              <a:off x="8878691" y="3538058"/>
              <a:ext cx="76260" cy="180933"/>
            </a:xfrm>
            <a:custGeom>
              <a:rect b="b" l="l" r="r" t="t"/>
              <a:pathLst>
                <a:path extrusionOk="0" h="3668" w="1546">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
            <p:cNvSpPr/>
            <p:nvPr/>
          </p:nvSpPr>
          <p:spPr>
            <a:xfrm>
              <a:off x="8845296" y="3918422"/>
              <a:ext cx="28906" cy="91946"/>
            </a:xfrm>
            <a:custGeom>
              <a:rect b="b" l="l" r="r" t="t"/>
              <a:pathLst>
                <a:path extrusionOk="0" h="1864" w="586">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4"/>
            <p:cNvSpPr/>
            <p:nvPr/>
          </p:nvSpPr>
          <p:spPr>
            <a:xfrm>
              <a:off x="9124687" y="3704933"/>
              <a:ext cx="39215" cy="101023"/>
            </a:xfrm>
            <a:custGeom>
              <a:rect b="b" l="l" r="r" t="t"/>
              <a:pathLst>
                <a:path extrusionOk="0" h="2048" w="795">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4"/>
            <p:cNvSpPr/>
            <p:nvPr/>
          </p:nvSpPr>
          <p:spPr>
            <a:xfrm>
              <a:off x="9347647" y="3547923"/>
              <a:ext cx="28067" cy="130274"/>
            </a:xfrm>
            <a:custGeom>
              <a:rect b="b" l="l" r="r" t="t"/>
              <a:pathLst>
                <a:path extrusionOk="0" h="2641" w="569">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4"/>
            <p:cNvSpPr/>
            <p:nvPr/>
          </p:nvSpPr>
          <p:spPr>
            <a:xfrm>
              <a:off x="9599020" y="3489026"/>
              <a:ext cx="41238" cy="156220"/>
            </a:xfrm>
            <a:custGeom>
              <a:rect b="b" l="l" r="r" t="t"/>
              <a:pathLst>
                <a:path extrusionOk="0" h="3167" w="836">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p:nvPr/>
          </p:nvSpPr>
          <p:spPr>
            <a:xfrm>
              <a:off x="9517827" y="3669910"/>
              <a:ext cx="17758" cy="59785"/>
            </a:xfrm>
            <a:custGeom>
              <a:rect b="b" l="l" r="r" t="t"/>
              <a:pathLst>
                <a:path extrusionOk="0" h="1212" w="36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4"/>
            <p:cNvSpPr/>
            <p:nvPr/>
          </p:nvSpPr>
          <p:spPr>
            <a:xfrm>
              <a:off x="9739960" y="3556999"/>
              <a:ext cx="16969" cy="135651"/>
            </a:xfrm>
            <a:custGeom>
              <a:rect b="b" l="l" r="r" t="t"/>
              <a:pathLst>
                <a:path extrusionOk="0" h="2750" w="344">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4"/>
            <p:cNvSpPr/>
            <p:nvPr/>
          </p:nvSpPr>
          <p:spPr>
            <a:xfrm>
              <a:off x="9766350" y="3291617"/>
              <a:ext cx="29695" cy="170229"/>
            </a:xfrm>
            <a:custGeom>
              <a:rect b="b" l="l" r="r" t="t"/>
              <a:pathLst>
                <a:path extrusionOk="0" h="3451" w="602">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4"/>
            <p:cNvSpPr/>
            <p:nvPr/>
          </p:nvSpPr>
          <p:spPr>
            <a:xfrm>
              <a:off x="9667832" y="3261972"/>
              <a:ext cx="18596" cy="135601"/>
            </a:xfrm>
            <a:custGeom>
              <a:rect b="b" l="l" r="r" t="t"/>
              <a:pathLst>
                <a:path extrusionOk="0" h="2749" w="377">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
            <p:cNvSpPr/>
            <p:nvPr/>
          </p:nvSpPr>
          <p:spPr>
            <a:xfrm>
              <a:off x="9430468" y="3223644"/>
              <a:ext cx="21901" cy="123269"/>
            </a:xfrm>
            <a:custGeom>
              <a:rect b="b" l="l" r="r" t="t"/>
              <a:pathLst>
                <a:path extrusionOk="0" h="2499" w="444">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4"/>
            <p:cNvSpPr/>
            <p:nvPr/>
          </p:nvSpPr>
          <p:spPr>
            <a:xfrm>
              <a:off x="9127597" y="3371972"/>
              <a:ext cx="35861" cy="111332"/>
            </a:xfrm>
            <a:custGeom>
              <a:rect b="b" l="l" r="r" t="t"/>
              <a:pathLst>
                <a:path extrusionOk="0" h="2257" w="727">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4"/>
            <p:cNvSpPr/>
            <p:nvPr/>
          </p:nvSpPr>
          <p:spPr>
            <a:xfrm>
              <a:off x="8843668" y="3295317"/>
              <a:ext cx="54408" cy="115426"/>
            </a:xfrm>
            <a:custGeom>
              <a:rect b="b" l="l" r="r" t="t"/>
              <a:pathLst>
                <a:path extrusionOk="0" h="2340" w="1103">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p:nvPr/>
          </p:nvSpPr>
          <p:spPr>
            <a:xfrm>
              <a:off x="8551501" y="3481183"/>
              <a:ext cx="59390" cy="86570"/>
            </a:xfrm>
            <a:custGeom>
              <a:rect b="b" l="l" r="r" t="t"/>
              <a:pathLst>
                <a:path extrusionOk="0" h="1755" w="1204">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4"/>
            <p:cNvSpPr/>
            <p:nvPr/>
          </p:nvSpPr>
          <p:spPr>
            <a:xfrm>
              <a:off x="8371012" y="3699605"/>
              <a:ext cx="79565" cy="93180"/>
            </a:xfrm>
            <a:custGeom>
              <a:rect b="b" l="l" r="r" t="t"/>
              <a:pathLst>
                <a:path extrusionOk="0" h="1889" w="1613">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4"/>
            <p:cNvSpPr/>
            <p:nvPr/>
          </p:nvSpPr>
          <p:spPr>
            <a:xfrm>
              <a:off x="8094877" y="3749031"/>
              <a:ext cx="92390" cy="88247"/>
            </a:xfrm>
            <a:custGeom>
              <a:rect b="b" l="l" r="r" t="t"/>
              <a:pathLst>
                <a:path extrusionOk="0" h="1789" w="1873">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
            <p:cNvSpPr/>
            <p:nvPr/>
          </p:nvSpPr>
          <p:spPr>
            <a:xfrm>
              <a:off x="7905311" y="3874718"/>
              <a:ext cx="97718" cy="85337"/>
            </a:xfrm>
            <a:custGeom>
              <a:rect b="b" l="l" r="r" t="t"/>
              <a:pathLst>
                <a:path extrusionOk="0" h="1730" w="1981">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4"/>
            <p:cNvSpPr/>
            <p:nvPr/>
          </p:nvSpPr>
          <p:spPr>
            <a:xfrm>
              <a:off x="7774297" y="3977319"/>
              <a:ext cx="77494" cy="82081"/>
            </a:xfrm>
            <a:custGeom>
              <a:rect b="b" l="l" r="r" t="t"/>
              <a:pathLst>
                <a:path extrusionOk="0" h="1664" w="1571">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4"/>
            <p:cNvSpPr/>
            <p:nvPr/>
          </p:nvSpPr>
          <p:spPr>
            <a:xfrm>
              <a:off x="7692709" y="4091907"/>
              <a:ext cx="33395" cy="42076"/>
            </a:xfrm>
            <a:custGeom>
              <a:rect b="b" l="l" r="r" t="t"/>
              <a:pathLst>
                <a:path extrusionOk="0" h="853" w="677">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
            <p:cNvSpPr/>
            <p:nvPr/>
          </p:nvSpPr>
          <p:spPr>
            <a:xfrm>
              <a:off x="9564787" y="3099585"/>
              <a:ext cx="25206" cy="131902"/>
            </a:xfrm>
            <a:custGeom>
              <a:rect b="b" l="l" r="r" t="t"/>
              <a:pathLst>
                <a:path extrusionOk="0" h="2674" w="511">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4"/>
            <p:cNvSpPr/>
            <p:nvPr/>
          </p:nvSpPr>
          <p:spPr>
            <a:xfrm>
              <a:off x="9252001" y="3054697"/>
              <a:ext cx="54063" cy="165247"/>
            </a:xfrm>
            <a:custGeom>
              <a:rect b="b" l="l" r="r" t="t"/>
              <a:pathLst>
                <a:path extrusionOk="0" h="3350" w="1096">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4"/>
            <p:cNvSpPr/>
            <p:nvPr/>
          </p:nvSpPr>
          <p:spPr>
            <a:xfrm>
              <a:off x="9045960" y="3083110"/>
              <a:ext cx="34677" cy="94413"/>
            </a:xfrm>
            <a:custGeom>
              <a:rect b="b" l="l" r="r" t="t"/>
              <a:pathLst>
                <a:path extrusionOk="0" h="1914" w="703">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4"/>
            <p:cNvSpPr/>
            <p:nvPr/>
          </p:nvSpPr>
          <p:spPr>
            <a:xfrm>
              <a:off x="9472890" y="2841603"/>
              <a:ext cx="37982" cy="127018"/>
            </a:xfrm>
            <a:custGeom>
              <a:rect b="b" l="l" r="r" t="t"/>
              <a:pathLst>
                <a:path extrusionOk="0" h="2575" w="77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4"/>
            <p:cNvSpPr/>
            <p:nvPr/>
          </p:nvSpPr>
          <p:spPr>
            <a:xfrm>
              <a:off x="9762650" y="2935177"/>
              <a:ext cx="26390" cy="188776"/>
            </a:xfrm>
            <a:custGeom>
              <a:rect b="b" l="l" r="r" t="t"/>
              <a:pathLst>
                <a:path extrusionOk="0" h="3827" w="535">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
            <p:cNvSpPr/>
            <p:nvPr/>
          </p:nvSpPr>
          <p:spPr>
            <a:xfrm>
              <a:off x="9698316" y="2864688"/>
              <a:ext cx="17758" cy="136884"/>
            </a:xfrm>
            <a:custGeom>
              <a:rect b="b" l="l" r="r" t="t"/>
              <a:pathLst>
                <a:path extrusionOk="0" h="2775" w="36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4"/>
            <p:cNvSpPr/>
            <p:nvPr/>
          </p:nvSpPr>
          <p:spPr>
            <a:xfrm>
              <a:off x="9753969" y="2617853"/>
              <a:ext cx="33444" cy="131112"/>
            </a:xfrm>
            <a:custGeom>
              <a:rect b="b" l="l" r="r" t="t"/>
              <a:pathLst>
                <a:path extrusionOk="0" h="2658" w="678">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p:nvPr/>
          </p:nvSpPr>
          <p:spPr>
            <a:xfrm>
              <a:off x="9678141" y="2482696"/>
              <a:ext cx="18153" cy="136884"/>
            </a:xfrm>
            <a:custGeom>
              <a:rect b="b" l="l" r="r" t="t"/>
              <a:pathLst>
                <a:path extrusionOk="0" h="2775" w="368">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4"/>
            <p:cNvSpPr/>
            <p:nvPr/>
          </p:nvSpPr>
          <p:spPr>
            <a:xfrm>
              <a:off x="9443244" y="2437808"/>
              <a:ext cx="37538" cy="157453"/>
            </a:xfrm>
            <a:custGeom>
              <a:rect b="b" l="l" r="r" t="t"/>
              <a:pathLst>
                <a:path extrusionOk="0" h="3192" w="761">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4"/>
            <p:cNvSpPr/>
            <p:nvPr/>
          </p:nvSpPr>
          <p:spPr>
            <a:xfrm>
              <a:off x="9606814" y="2678427"/>
              <a:ext cx="23135" cy="67628"/>
            </a:xfrm>
            <a:custGeom>
              <a:rect b="b" l="l" r="r" t="t"/>
              <a:pathLst>
                <a:path extrusionOk="0" h="1371" w="469">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p:nvPr/>
          </p:nvSpPr>
          <p:spPr>
            <a:xfrm>
              <a:off x="9194337" y="2291058"/>
              <a:ext cx="36700" cy="103094"/>
            </a:xfrm>
            <a:custGeom>
              <a:rect b="b" l="l" r="r" t="t"/>
              <a:pathLst>
                <a:path extrusionOk="0" h="2090" w="744">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4"/>
            <p:cNvSpPr/>
            <p:nvPr/>
          </p:nvSpPr>
          <p:spPr>
            <a:xfrm>
              <a:off x="9294472" y="2604683"/>
              <a:ext cx="35910" cy="145122"/>
            </a:xfrm>
            <a:custGeom>
              <a:rect b="b" l="l" r="r" t="t"/>
              <a:pathLst>
                <a:path extrusionOk="0" h="2942" w="728">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
            <p:cNvSpPr/>
            <p:nvPr/>
          </p:nvSpPr>
          <p:spPr>
            <a:xfrm>
              <a:off x="9126315" y="2773235"/>
              <a:ext cx="55691" cy="131507"/>
            </a:xfrm>
            <a:custGeom>
              <a:rect b="b" l="l" r="r" t="t"/>
              <a:pathLst>
                <a:path extrusionOk="0" h="2666" w="1129">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p:nvPr/>
          </p:nvSpPr>
          <p:spPr>
            <a:xfrm>
              <a:off x="9355441" y="2887773"/>
              <a:ext cx="19830" cy="107633"/>
            </a:xfrm>
            <a:custGeom>
              <a:rect b="b" l="l" r="r" t="t"/>
              <a:pathLst>
                <a:path extrusionOk="0" h="2182" w="402">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4"/>
            <p:cNvSpPr/>
            <p:nvPr/>
          </p:nvSpPr>
          <p:spPr>
            <a:xfrm>
              <a:off x="8992834" y="2372251"/>
              <a:ext cx="37933" cy="145122"/>
            </a:xfrm>
            <a:custGeom>
              <a:rect b="b" l="l" r="r" t="t"/>
              <a:pathLst>
                <a:path extrusionOk="0" h="2942" w="769">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8890233" y="2689131"/>
              <a:ext cx="51942" cy="115476"/>
            </a:xfrm>
            <a:custGeom>
              <a:rect b="b" l="l" r="r" t="t"/>
              <a:pathLst>
                <a:path extrusionOk="0" h="2341" w="1053">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4"/>
            <p:cNvSpPr/>
            <p:nvPr/>
          </p:nvSpPr>
          <p:spPr>
            <a:xfrm>
              <a:off x="8776089" y="2350399"/>
              <a:ext cx="52780" cy="92390"/>
            </a:xfrm>
            <a:custGeom>
              <a:rect b="b" l="l" r="r" t="t"/>
              <a:pathLst>
                <a:path extrusionOk="0" h="1873" w="107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4"/>
            <p:cNvSpPr/>
            <p:nvPr/>
          </p:nvSpPr>
          <p:spPr>
            <a:xfrm>
              <a:off x="8856000" y="2922006"/>
              <a:ext cx="41682" cy="115821"/>
            </a:xfrm>
            <a:custGeom>
              <a:rect b="b" l="l" r="r" t="t"/>
              <a:pathLst>
                <a:path extrusionOk="0" h="2348" w="845">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4"/>
            <p:cNvSpPr/>
            <p:nvPr/>
          </p:nvSpPr>
          <p:spPr>
            <a:xfrm>
              <a:off x="8638860" y="2591512"/>
              <a:ext cx="63484" cy="107583"/>
            </a:xfrm>
            <a:custGeom>
              <a:rect b="b" l="l" r="r" t="t"/>
              <a:pathLst>
                <a:path extrusionOk="0" h="2181" w="1287">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
            <p:cNvSpPr/>
            <p:nvPr/>
          </p:nvSpPr>
          <p:spPr>
            <a:xfrm>
              <a:off x="8557667" y="2320359"/>
              <a:ext cx="47453" cy="69650"/>
            </a:xfrm>
            <a:custGeom>
              <a:rect b="b" l="l" r="r" t="t"/>
              <a:pathLst>
                <a:path extrusionOk="0" h="1412" w="962">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4"/>
            <p:cNvSpPr/>
            <p:nvPr/>
          </p:nvSpPr>
          <p:spPr>
            <a:xfrm>
              <a:off x="8342155" y="2525167"/>
              <a:ext cx="103884" cy="141767"/>
            </a:xfrm>
            <a:custGeom>
              <a:rect b="b" l="l" r="r" t="t"/>
              <a:pathLst>
                <a:path extrusionOk="0" h="2874" w="2106">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4"/>
            <p:cNvSpPr/>
            <p:nvPr/>
          </p:nvSpPr>
          <p:spPr>
            <a:xfrm>
              <a:off x="8593528" y="2821033"/>
              <a:ext cx="84103" cy="117054"/>
            </a:xfrm>
            <a:custGeom>
              <a:rect b="b" l="l" r="r" t="t"/>
              <a:pathLst>
                <a:path extrusionOk="0" h="2373" w="1705">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
            <p:cNvSpPr/>
            <p:nvPr/>
          </p:nvSpPr>
          <p:spPr>
            <a:xfrm>
              <a:off x="8620313" y="3138308"/>
              <a:ext cx="82032" cy="143888"/>
            </a:xfrm>
            <a:custGeom>
              <a:rect b="b" l="l" r="r" t="t"/>
              <a:pathLst>
                <a:path extrusionOk="0" h="2917" w="1663">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
            <p:cNvSpPr/>
            <p:nvPr/>
          </p:nvSpPr>
          <p:spPr>
            <a:xfrm>
              <a:off x="8724147" y="3528587"/>
              <a:ext cx="74633" cy="119964"/>
            </a:xfrm>
            <a:custGeom>
              <a:rect b="b" l="l" r="r" t="t"/>
              <a:pathLst>
                <a:path extrusionOk="0" h="2432" w="1513">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
            <p:cNvSpPr/>
            <p:nvPr/>
          </p:nvSpPr>
          <p:spPr>
            <a:xfrm>
              <a:off x="8431142" y="3135052"/>
              <a:ext cx="60229" cy="82426"/>
            </a:xfrm>
            <a:custGeom>
              <a:rect b="b" l="l" r="r" t="t"/>
              <a:pathLst>
                <a:path extrusionOk="0" h="1671" w="1221">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4"/>
            <p:cNvSpPr/>
            <p:nvPr/>
          </p:nvSpPr>
          <p:spPr>
            <a:xfrm>
              <a:off x="8418810" y="2762481"/>
              <a:ext cx="74633" cy="93180"/>
            </a:xfrm>
            <a:custGeom>
              <a:rect b="b" l="l" r="r" t="t"/>
              <a:pathLst>
                <a:path extrusionOk="0" h="1889" w="1513">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8092016" y="2541642"/>
              <a:ext cx="73794" cy="109260"/>
            </a:xfrm>
            <a:custGeom>
              <a:rect b="b" l="l" r="r" t="t"/>
              <a:pathLst>
                <a:path extrusionOk="0" h="2215" w="1496">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p:nvPr/>
          </p:nvSpPr>
          <p:spPr>
            <a:xfrm>
              <a:off x="8254352" y="2856894"/>
              <a:ext cx="32605" cy="44543"/>
            </a:xfrm>
            <a:custGeom>
              <a:rect b="b" l="l" r="r" t="t"/>
              <a:pathLst>
                <a:path extrusionOk="0" h="903" w="661">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4"/>
            <p:cNvSpPr/>
            <p:nvPr/>
          </p:nvSpPr>
          <p:spPr>
            <a:xfrm>
              <a:off x="7946943" y="2723759"/>
              <a:ext cx="108422" cy="140189"/>
            </a:xfrm>
            <a:custGeom>
              <a:rect b="b" l="l" r="r" t="t"/>
              <a:pathLst>
                <a:path extrusionOk="0" h="2842" w="2198">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4"/>
            <p:cNvSpPr/>
            <p:nvPr/>
          </p:nvSpPr>
          <p:spPr>
            <a:xfrm>
              <a:off x="8176070" y="2981298"/>
              <a:ext cx="53224" cy="73399"/>
            </a:xfrm>
            <a:custGeom>
              <a:rect b="b" l="l" r="r" t="t"/>
              <a:pathLst>
                <a:path extrusionOk="0" h="1488" w="1079">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
            <p:cNvSpPr/>
            <p:nvPr/>
          </p:nvSpPr>
          <p:spPr>
            <a:xfrm>
              <a:off x="8357398" y="3271442"/>
              <a:ext cx="98112" cy="109655"/>
            </a:xfrm>
            <a:custGeom>
              <a:rect b="b" l="l" r="r" t="t"/>
              <a:pathLst>
                <a:path extrusionOk="0" h="2223" w="1989">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4"/>
            <p:cNvSpPr/>
            <p:nvPr/>
          </p:nvSpPr>
          <p:spPr>
            <a:xfrm>
              <a:off x="8328936" y="3451488"/>
              <a:ext cx="95251" cy="115032"/>
            </a:xfrm>
            <a:custGeom>
              <a:rect b="b" l="l" r="r" t="t"/>
              <a:pathLst>
                <a:path extrusionOk="0" h="2332" w="1931">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4"/>
            <p:cNvSpPr/>
            <p:nvPr/>
          </p:nvSpPr>
          <p:spPr>
            <a:xfrm>
              <a:off x="8142675" y="3497264"/>
              <a:ext cx="137278" cy="153754"/>
            </a:xfrm>
            <a:custGeom>
              <a:rect b="b" l="l" r="r" t="t"/>
              <a:pathLst>
                <a:path extrusionOk="0" h="3117" w="2783">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4"/>
            <p:cNvSpPr/>
            <p:nvPr/>
          </p:nvSpPr>
          <p:spPr>
            <a:xfrm>
              <a:off x="8159200" y="3213335"/>
              <a:ext cx="77099" cy="80404"/>
            </a:xfrm>
            <a:custGeom>
              <a:rect b="b" l="l" r="r" t="t"/>
              <a:pathLst>
                <a:path extrusionOk="0" h="1630" w="1563">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
            <p:cNvSpPr/>
            <p:nvPr/>
          </p:nvSpPr>
          <p:spPr>
            <a:xfrm>
              <a:off x="7862051" y="2825966"/>
              <a:ext cx="86619" cy="103094"/>
            </a:xfrm>
            <a:custGeom>
              <a:rect b="b" l="l" r="r" t="t"/>
              <a:pathLst>
                <a:path extrusionOk="0" h="2090" w="1756">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4"/>
            <p:cNvSpPr/>
            <p:nvPr/>
          </p:nvSpPr>
          <p:spPr>
            <a:xfrm>
              <a:off x="8054527" y="3074478"/>
              <a:ext cx="47009" cy="53619"/>
            </a:xfrm>
            <a:custGeom>
              <a:rect b="b" l="l" r="r" t="t"/>
              <a:pathLst>
                <a:path extrusionOk="0" h="1087" w="953">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p:nvPr/>
          </p:nvSpPr>
          <p:spPr>
            <a:xfrm>
              <a:off x="7701342" y="2914953"/>
              <a:ext cx="115426" cy="91946"/>
            </a:xfrm>
            <a:custGeom>
              <a:rect b="b" l="l" r="r" t="t"/>
              <a:pathLst>
                <a:path extrusionOk="0" h="1864" w="234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p:nvPr/>
          </p:nvSpPr>
          <p:spPr>
            <a:xfrm>
              <a:off x="7911082" y="3172935"/>
              <a:ext cx="115032" cy="103094"/>
            </a:xfrm>
            <a:custGeom>
              <a:rect b="b" l="l" r="r" t="t"/>
              <a:pathLst>
                <a:path extrusionOk="0" h="2090" w="2332">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4"/>
            <p:cNvSpPr/>
            <p:nvPr/>
          </p:nvSpPr>
          <p:spPr>
            <a:xfrm>
              <a:off x="7881042" y="3393824"/>
              <a:ext cx="89875" cy="75471"/>
            </a:xfrm>
            <a:custGeom>
              <a:rect b="b" l="l" r="r" t="t"/>
              <a:pathLst>
                <a:path extrusionOk="0" h="1530" w="1822">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8127433" y="3338183"/>
              <a:ext cx="64323" cy="68861"/>
            </a:xfrm>
            <a:custGeom>
              <a:rect b="b" l="l" r="r" t="t"/>
              <a:pathLst>
                <a:path extrusionOk="0" h="1396" w="1304">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7564951" y="3839695"/>
              <a:ext cx="77937" cy="51991"/>
            </a:xfrm>
            <a:custGeom>
              <a:rect b="b" l="l" r="r" t="t"/>
              <a:pathLst>
                <a:path extrusionOk="0" h="1054" w="158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7742974" y="3758108"/>
              <a:ext cx="100184" cy="83265"/>
            </a:xfrm>
            <a:custGeom>
              <a:rect b="b" l="l" r="r" t="t"/>
              <a:pathLst>
                <a:path extrusionOk="0" h="1688" w="2031">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a:off x="7955181" y="3589555"/>
              <a:ext cx="101417" cy="108027"/>
            </a:xfrm>
            <a:custGeom>
              <a:rect b="b" l="l" r="r" t="t"/>
              <a:pathLst>
                <a:path extrusionOk="0" h="2190" w="2056">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
            <p:cNvSpPr/>
            <p:nvPr/>
          </p:nvSpPr>
          <p:spPr>
            <a:xfrm>
              <a:off x="7731037" y="3535986"/>
              <a:ext cx="121198" cy="92341"/>
            </a:xfrm>
            <a:custGeom>
              <a:rect b="b" l="l" r="r" t="t"/>
              <a:pathLst>
                <a:path extrusionOk="0" h="1872" w="2457">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a:off x="7752840" y="3227344"/>
              <a:ext cx="94018" cy="61857"/>
            </a:xfrm>
            <a:custGeom>
              <a:rect b="b" l="l" r="r" t="t"/>
              <a:pathLst>
                <a:path extrusionOk="0" h="1254" w="1906">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4"/>
            <p:cNvSpPr/>
            <p:nvPr/>
          </p:nvSpPr>
          <p:spPr>
            <a:xfrm>
              <a:off x="7642839" y="3338577"/>
              <a:ext cx="72166" cy="64767"/>
            </a:xfrm>
            <a:custGeom>
              <a:rect b="b" l="l" r="r" t="t"/>
              <a:pathLst>
                <a:path extrusionOk="0" h="1313" w="1463">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
            <p:cNvSpPr/>
            <p:nvPr/>
          </p:nvSpPr>
          <p:spPr>
            <a:xfrm>
              <a:off x="7589664" y="2999845"/>
              <a:ext cx="96090" cy="68467"/>
            </a:xfrm>
            <a:custGeom>
              <a:rect b="b" l="l" r="r" t="t"/>
              <a:pathLst>
                <a:path extrusionOk="0" h="1388" w="1948">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a:off x="7452879" y="3199326"/>
              <a:ext cx="98507" cy="57319"/>
            </a:xfrm>
            <a:custGeom>
              <a:rect b="b" l="l" r="r" t="t"/>
              <a:pathLst>
                <a:path extrusionOk="0" h="1162" w="1997">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
            <p:cNvSpPr/>
            <p:nvPr/>
          </p:nvSpPr>
          <p:spPr>
            <a:xfrm>
              <a:off x="7390628" y="3458492"/>
              <a:ext cx="131112" cy="57368"/>
            </a:xfrm>
            <a:custGeom>
              <a:rect b="b" l="l" r="r" t="t"/>
              <a:pathLst>
                <a:path extrusionOk="0" h="1163" w="2658">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4"/>
            <p:cNvSpPr/>
            <p:nvPr/>
          </p:nvSpPr>
          <p:spPr>
            <a:xfrm>
              <a:off x="7336269" y="3664977"/>
              <a:ext cx="94413" cy="35072"/>
            </a:xfrm>
            <a:custGeom>
              <a:rect b="b" l="l" r="r" t="t"/>
              <a:pathLst>
                <a:path extrusionOk="0" h="711" w="1914">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a:off x="7578566" y="3612246"/>
              <a:ext cx="110050" cy="62646"/>
            </a:xfrm>
            <a:custGeom>
              <a:rect b="b" l="l" r="r" t="t"/>
              <a:pathLst>
                <a:path extrusionOk="0" h="1270" w="2231">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4"/>
            <p:cNvSpPr/>
            <p:nvPr/>
          </p:nvSpPr>
          <p:spPr>
            <a:xfrm>
              <a:off x="7582660" y="3379371"/>
              <a:ext cx="47453" cy="41682"/>
            </a:xfrm>
            <a:custGeom>
              <a:rect b="b" l="l" r="r" t="t"/>
              <a:pathLst>
                <a:path extrusionOk="0" h="845" w="962">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4"/>
            <p:cNvSpPr/>
            <p:nvPr/>
          </p:nvSpPr>
          <p:spPr>
            <a:xfrm>
              <a:off x="9278786" y="3340649"/>
              <a:ext cx="28117" cy="66000"/>
            </a:xfrm>
            <a:custGeom>
              <a:rect b="b" l="l" r="r" t="t"/>
              <a:pathLst>
                <a:path extrusionOk="0" h="1338" w="57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5872525" y="4731832"/>
              <a:ext cx="656500" cy="658177"/>
            </a:xfrm>
            <a:custGeom>
              <a:rect b="b" l="l" r="r" t="t"/>
              <a:pathLst>
                <a:path extrusionOk="0" h="13343" w="13309">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4"/>
            <p:cNvSpPr/>
            <p:nvPr/>
          </p:nvSpPr>
          <p:spPr>
            <a:xfrm>
              <a:off x="5995301" y="4850958"/>
              <a:ext cx="384952" cy="434773"/>
            </a:xfrm>
            <a:custGeom>
              <a:rect b="b" l="l" r="r" t="t"/>
              <a:pathLst>
                <a:path extrusionOk="0" h="8814" w="7804">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4"/>
            <p:cNvSpPr/>
            <p:nvPr/>
          </p:nvSpPr>
          <p:spPr>
            <a:xfrm>
              <a:off x="6114821" y="4983649"/>
              <a:ext cx="159180" cy="135552"/>
            </a:xfrm>
            <a:custGeom>
              <a:rect b="b" l="l" r="r" t="t"/>
              <a:pathLst>
                <a:path extrusionOk="0" h="2748" w="3227">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7009030" y="4489536"/>
              <a:ext cx="651567" cy="663504"/>
            </a:xfrm>
            <a:custGeom>
              <a:rect b="b" l="l" r="r" t="t"/>
              <a:pathLst>
                <a:path extrusionOk="0" h="13451" w="13209">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4"/>
            <p:cNvSpPr/>
            <p:nvPr/>
          </p:nvSpPr>
          <p:spPr>
            <a:xfrm>
              <a:off x="7110842" y="4642007"/>
              <a:ext cx="436450" cy="359006"/>
            </a:xfrm>
            <a:custGeom>
              <a:rect b="b" l="l" r="r" t="t"/>
              <a:pathLst>
                <a:path extrusionOk="0" h="7278" w="8848">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4"/>
            <p:cNvSpPr/>
            <p:nvPr/>
          </p:nvSpPr>
          <p:spPr>
            <a:xfrm>
              <a:off x="7256161" y="4759012"/>
              <a:ext cx="157601" cy="142606"/>
            </a:xfrm>
            <a:custGeom>
              <a:rect b="b" l="l" r="r" t="t"/>
              <a:pathLst>
                <a:path extrusionOk="0" h="2891" w="3195">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8680443" y="3934059"/>
              <a:ext cx="651962" cy="663504"/>
            </a:xfrm>
            <a:custGeom>
              <a:rect b="b" l="l" r="r" t="t"/>
              <a:pathLst>
                <a:path extrusionOk="0" h="13451" w="13217">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4"/>
            <p:cNvSpPr/>
            <p:nvPr/>
          </p:nvSpPr>
          <p:spPr>
            <a:xfrm>
              <a:off x="8782255" y="4041198"/>
              <a:ext cx="437239" cy="404288"/>
            </a:xfrm>
            <a:custGeom>
              <a:rect b="b" l="l" r="r" t="t"/>
              <a:pathLst>
                <a:path extrusionOk="0" h="8196" w="8864">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4"/>
            <p:cNvSpPr/>
            <p:nvPr/>
          </p:nvSpPr>
          <p:spPr>
            <a:xfrm>
              <a:off x="8927969" y="4203535"/>
              <a:ext cx="157601" cy="142556"/>
            </a:xfrm>
            <a:custGeom>
              <a:rect b="b" l="l" r="r" t="t"/>
              <a:pathLst>
                <a:path extrusionOk="0" h="2890" w="3195">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
            <p:cNvSpPr/>
            <p:nvPr/>
          </p:nvSpPr>
          <p:spPr>
            <a:xfrm>
              <a:off x="5898471" y="3936525"/>
              <a:ext cx="713374" cy="680818"/>
            </a:xfrm>
            <a:custGeom>
              <a:rect b="b" l="l" r="r" t="t"/>
              <a:pathLst>
                <a:path extrusionOk="0" h="13802" w="14462">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4"/>
            <p:cNvSpPr/>
            <p:nvPr/>
          </p:nvSpPr>
          <p:spPr>
            <a:xfrm>
              <a:off x="6032839" y="4046575"/>
              <a:ext cx="511822" cy="476010"/>
            </a:xfrm>
            <a:custGeom>
              <a:rect b="b" l="l" r="r" t="t"/>
              <a:pathLst>
                <a:path extrusionOk="0" h="9650" w="10376">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
            <p:cNvSpPr/>
            <p:nvPr/>
          </p:nvSpPr>
          <p:spPr>
            <a:xfrm>
              <a:off x="6121826" y="4160719"/>
              <a:ext cx="296360" cy="272830"/>
            </a:xfrm>
            <a:custGeom>
              <a:rect b="b" l="l" r="r" t="t"/>
              <a:pathLst>
                <a:path extrusionOk="0" h="5531" w="6008">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4"/>
            <p:cNvSpPr/>
            <p:nvPr/>
          </p:nvSpPr>
          <p:spPr>
            <a:xfrm>
              <a:off x="6607258" y="3636121"/>
              <a:ext cx="739321" cy="733549"/>
            </a:xfrm>
            <a:custGeom>
              <a:rect b="b" l="l" r="r" t="t"/>
              <a:pathLst>
                <a:path extrusionOk="0" h="14871" w="14988">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4"/>
            <p:cNvSpPr/>
            <p:nvPr/>
          </p:nvSpPr>
          <p:spPr>
            <a:xfrm>
              <a:off x="6704926" y="3726193"/>
              <a:ext cx="540728" cy="524055"/>
            </a:xfrm>
            <a:custGeom>
              <a:rect b="b" l="l" r="r" t="t"/>
              <a:pathLst>
                <a:path extrusionOk="0" h="10624" w="10962">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4"/>
            <p:cNvSpPr/>
            <p:nvPr/>
          </p:nvSpPr>
          <p:spPr>
            <a:xfrm>
              <a:off x="6923743" y="3927054"/>
              <a:ext cx="152915" cy="157453"/>
            </a:xfrm>
            <a:custGeom>
              <a:rect b="b" l="l" r="r" t="t"/>
              <a:pathLst>
                <a:path extrusionOk="0" h="3192" w="310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4"/>
            <p:cNvSpPr/>
            <p:nvPr/>
          </p:nvSpPr>
          <p:spPr>
            <a:xfrm>
              <a:off x="7640768" y="2949186"/>
              <a:ext cx="739765" cy="733155"/>
            </a:xfrm>
            <a:custGeom>
              <a:rect b="b" l="l" r="r" t="t"/>
              <a:pathLst>
                <a:path extrusionOk="0" h="14863" w="14997">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4"/>
            <p:cNvSpPr/>
            <p:nvPr/>
          </p:nvSpPr>
          <p:spPr>
            <a:xfrm>
              <a:off x="7738436" y="3038863"/>
              <a:ext cx="540728" cy="524006"/>
            </a:xfrm>
            <a:custGeom>
              <a:rect b="b" l="l" r="r" t="t"/>
              <a:pathLst>
                <a:path extrusionOk="0" h="10623" w="10962">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4"/>
            <p:cNvSpPr/>
            <p:nvPr/>
          </p:nvSpPr>
          <p:spPr>
            <a:xfrm>
              <a:off x="7957253" y="3239676"/>
              <a:ext cx="152915" cy="157503"/>
            </a:xfrm>
            <a:custGeom>
              <a:rect b="b" l="l" r="r" t="t"/>
              <a:pathLst>
                <a:path extrusionOk="0" h="3193" w="310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9" name="Google Shape;399;p14"/>
            <p:cNvGrpSpPr/>
            <p:nvPr/>
          </p:nvGrpSpPr>
          <p:grpSpPr>
            <a:xfrm>
              <a:off x="9144467" y="2877464"/>
              <a:ext cx="656500" cy="658177"/>
              <a:chOff x="9144467" y="2877464"/>
              <a:chExt cx="656500" cy="658177"/>
            </a:xfrm>
          </p:grpSpPr>
          <p:sp>
            <p:nvSpPr>
              <p:cNvPr id="400" name="Google Shape;400;p14"/>
              <p:cNvSpPr/>
              <p:nvPr/>
            </p:nvSpPr>
            <p:spPr>
              <a:xfrm>
                <a:off x="9144467" y="2877464"/>
                <a:ext cx="656500" cy="658177"/>
              </a:xfrm>
              <a:custGeom>
                <a:rect b="b" l="l" r="r" t="t"/>
                <a:pathLst>
                  <a:path extrusionOk="0" h="13343" w="13309">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4"/>
              <p:cNvSpPr/>
              <p:nvPr/>
            </p:nvSpPr>
            <p:spPr>
              <a:xfrm>
                <a:off x="9266726" y="2990596"/>
                <a:ext cx="384952" cy="434773"/>
              </a:xfrm>
              <a:custGeom>
                <a:rect b="b" l="l" r="r" t="t"/>
                <a:pathLst>
                  <a:path extrusionOk="0" h="8814" w="7804">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4"/>
              <p:cNvSpPr/>
              <p:nvPr/>
            </p:nvSpPr>
            <p:spPr>
              <a:xfrm>
                <a:off x="9386369" y="3129281"/>
                <a:ext cx="159574" cy="135947"/>
              </a:xfrm>
              <a:custGeom>
                <a:rect b="b" l="l" r="r" t="t"/>
                <a:pathLst>
                  <a:path extrusionOk="0" h="2756" w="3235">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 name="Google Shape;403;p14"/>
            <p:cNvSpPr/>
            <p:nvPr/>
          </p:nvSpPr>
          <p:spPr>
            <a:xfrm>
              <a:off x="4470637" y="3915512"/>
              <a:ext cx="508123" cy="1716400"/>
            </a:xfrm>
            <a:custGeom>
              <a:rect b="b" l="l" r="r" t="t"/>
              <a:pathLst>
                <a:path extrusionOk="0" h="34796" w="10301">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4"/>
            <p:cNvSpPr/>
            <p:nvPr/>
          </p:nvSpPr>
          <p:spPr>
            <a:xfrm>
              <a:off x="4614821" y="4476365"/>
              <a:ext cx="238252" cy="1145237"/>
            </a:xfrm>
            <a:custGeom>
              <a:rect b="b" l="l" r="r" t="t"/>
              <a:pathLst>
                <a:path extrusionOk="0" h="23217" w="483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4"/>
            <p:cNvSpPr/>
            <p:nvPr/>
          </p:nvSpPr>
          <p:spPr>
            <a:xfrm rot="-732962">
              <a:off x="4142208" y="4278272"/>
              <a:ext cx="719926" cy="1371880"/>
            </a:xfrm>
            <a:custGeom>
              <a:rect b="b" l="l" r="r" t="t"/>
              <a:pathLst>
                <a:path extrusionOk="0" h="27812" w="14595">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4"/>
            <p:cNvSpPr/>
            <p:nvPr/>
          </p:nvSpPr>
          <p:spPr>
            <a:xfrm>
              <a:off x="4597951" y="3693834"/>
              <a:ext cx="1406919" cy="2016755"/>
            </a:xfrm>
            <a:custGeom>
              <a:rect b="b" l="l" r="r" t="t"/>
              <a:pathLst>
                <a:path extrusionOk="0" h="40885" w="28522">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4"/>
            <p:cNvSpPr/>
            <p:nvPr/>
          </p:nvSpPr>
          <p:spPr>
            <a:xfrm>
              <a:off x="5012105" y="3895337"/>
              <a:ext cx="602930" cy="2135881"/>
            </a:xfrm>
            <a:custGeom>
              <a:rect b="b" l="l" r="r" t="t"/>
              <a:pathLst>
                <a:path extrusionOk="0" h="43300" w="12223">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8" name="Google Shape;408;p14"/>
          <p:cNvSpPr txBox="1"/>
          <p:nvPr>
            <p:ph hasCustomPrompt="1" type="title"/>
          </p:nvPr>
        </p:nvSpPr>
        <p:spPr>
          <a:xfrm>
            <a:off x="4939711" y="1208350"/>
            <a:ext cx="3130200" cy="6921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3000"/>
              <a:buNone/>
              <a:defRPr sz="4000">
                <a:solidFill>
                  <a:schemeClr val="accent2"/>
                </a:solidFill>
              </a:defRPr>
            </a:lvl1pPr>
            <a:lvl2pPr lvl="1" rtl="0" algn="r">
              <a:spcBef>
                <a:spcPts val="0"/>
              </a:spcBef>
              <a:spcAft>
                <a:spcPts val="0"/>
              </a:spcAft>
              <a:buClr>
                <a:schemeClr val="accent2"/>
              </a:buClr>
              <a:buSzPts val="3000"/>
              <a:buNone/>
              <a:defRPr sz="3000">
                <a:solidFill>
                  <a:schemeClr val="accent2"/>
                </a:solidFill>
              </a:defRPr>
            </a:lvl2pPr>
            <a:lvl3pPr lvl="2" rtl="0" algn="r">
              <a:spcBef>
                <a:spcPts val="0"/>
              </a:spcBef>
              <a:spcAft>
                <a:spcPts val="0"/>
              </a:spcAft>
              <a:buClr>
                <a:schemeClr val="accent2"/>
              </a:buClr>
              <a:buSzPts val="3000"/>
              <a:buNone/>
              <a:defRPr sz="3000">
                <a:solidFill>
                  <a:schemeClr val="accent2"/>
                </a:solidFill>
              </a:defRPr>
            </a:lvl3pPr>
            <a:lvl4pPr lvl="3" rtl="0" algn="r">
              <a:spcBef>
                <a:spcPts val="0"/>
              </a:spcBef>
              <a:spcAft>
                <a:spcPts val="0"/>
              </a:spcAft>
              <a:buClr>
                <a:schemeClr val="accent2"/>
              </a:buClr>
              <a:buSzPts val="3000"/>
              <a:buNone/>
              <a:defRPr sz="3000">
                <a:solidFill>
                  <a:schemeClr val="accent2"/>
                </a:solidFill>
              </a:defRPr>
            </a:lvl4pPr>
            <a:lvl5pPr lvl="4" rtl="0" algn="r">
              <a:spcBef>
                <a:spcPts val="0"/>
              </a:spcBef>
              <a:spcAft>
                <a:spcPts val="0"/>
              </a:spcAft>
              <a:buClr>
                <a:schemeClr val="accent2"/>
              </a:buClr>
              <a:buSzPts val="3000"/>
              <a:buNone/>
              <a:defRPr sz="3000">
                <a:solidFill>
                  <a:schemeClr val="accent2"/>
                </a:solidFill>
              </a:defRPr>
            </a:lvl5pPr>
            <a:lvl6pPr lvl="5" rtl="0" algn="r">
              <a:spcBef>
                <a:spcPts val="0"/>
              </a:spcBef>
              <a:spcAft>
                <a:spcPts val="0"/>
              </a:spcAft>
              <a:buClr>
                <a:schemeClr val="accent2"/>
              </a:buClr>
              <a:buSzPts val="3000"/>
              <a:buNone/>
              <a:defRPr sz="3000">
                <a:solidFill>
                  <a:schemeClr val="accent2"/>
                </a:solidFill>
              </a:defRPr>
            </a:lvl6pPr>
            <a:lvl7pPr lvl="6" rtl="0" algn="r">
              <a:spcBef>
                <a:spcPts val="0"/>
              </a:spcBef>
              <a:spcAft>
                <a:spcPts val="0"/>
              </a:spcAft>
              <a:buClr>
                <a:schemeClr val="accent2"/>
              </a:buClr>
              <a:buSzPts val="3000"/>
              <a:buNone/>
              <a:defRPr sz="3000">
                <a:solidFill>
                  <a:schemeClr val="accent2"/>
                </a:solidFill>
              </a:defRPr>
            </a:lvl7pPr>
            <a:lvl8pPr lvl="7" rtl="0" algn="r">
              <a:spcBef>
                <a:spcPts val="0"/>
              </a:spcBef>
              <a:spcAft>
                <a:spcPts val="0"/>
              </a:spcAft>
              <a:buClr>
                <a:schemeClr val="accent2"/>
              </a:buClr>
              <a:buSzPts val="3000"/>
              <a:buNone/>
              <a:defRPr sz="3000">
                <a:solidFill>
                  <a:schemeClr val="accent2"/>
                </a:solidFill>
              </a:defRPr>
            </a:lvl8pPr>
            <a:lvl9pPr lvl="8" rtl="0" algn="r">
              <a:spcBef>
                <a:spcPts val="0"/>
              </a:spcBef>
              <a:spcAft>
                <a:spcPts val="0"/>
              </a:spcAft>
              <a:buClr>
                <a:schemeClr val="accent2"/>
              </a:buClr>
              <a:buSzPts val="3000"/>
              <a:buNone/>
              <a:defRPr sz="3000">
                <a:solidFill>
                  <a:schemeClr val="accent2"/>
                </a:solidFill>
              </a:defRPr>
            </a:lvl9pPr>
          </a:lstStyle>
          <a:p>
            <a:r>
              <a:t>xx%</a:t>
            </a:r>
          </a:p>
        </p:txBody>
      </p:sp>
      <p:sp>
        <p:nvSpPr>
          <p:cNvPr id="409" name="Google Shape;409;p14"/>
          <p:cNvSpPr txBox="1"/>
          <p:nvPr>
            <p:ph idx="1" type="subTitle"/>
          </p:nvPr>
        </p:nvSpPr>
        <p:spPr>
          <a:xfrm>
            <a:off x="5176925" y="1834575"/>
            <a:ext cx="2655900" cy="78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410" name="Google Shape;410;p14"/>
          <p:cNvSpPr txBox="1"/>
          <p:nvPr>
            <p:ph hasCustomPrompt="1" idx="2" type="title"/>
          </p:nvPr>
        </p:nvSpPr>
        <p:spPr>
          <a:xfrm>
            <a:off x="4939711" y="2826525"/>
            <a:ext cx="3130200" cy="6921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3000"/>
              <a:buNone/>
              <a:defRPr sz="4000">
                <a:solidFill>
                  <a:schemeClr val="dk1"/>
                </a:solidFill>
              </a:defRPr>
            </a:lvl1pPr>
            <a:lvl2pPr lvl="1" rtl="0" algn="r">
              <a:spcBef>
                <a:spcPts val="0"/>
              </a:spcBef>
              <a:spcAft>
                <a:spcPts val="0"/>
              </a:spcAft>
              <a:buClr>
                <a:schemeClr val="accent2"/>
              </a:buClr>
              <a:buSzPts val="3000"/>
              <a:buNone/>
              <a:defRPr sz="3000">
                <a:solidFill>
                  <a:schemeClr val="accent2"/>
                </a:solidFill>
              </a:defRPr>
            </a:lvl2pPr>
            <a:lvl3pPr lvl="2" rtl="0" algn="r">
              <a:spcBef>
                <a:spcPts val="0"/>
              </a:spcBef>
              <a:spcAft>
                <a:spcPts val="0"/>
              </a:spcAft>
              <a:buClr>
                <a:schemeClr val="accent2"/>
              </a:buClr>
              <a:buSzPts val="3000"/>
              <a:buNone/>
              <a:defRPr sz="3000">
                <a:solidFill>
                  <a:schemeClr val="accent2"/>
                </a:solidFill>
              </a:defRPr>
            </a:lvl3pPr>
            <a:lvl4pPr lvl="3" rtl="0" algn="r">
              <a:spcBef>
                <a:spcPts val="0"/>
              </a:spcBef>
              <a:spcAft>
                <a:spcPts val="0"/>
              </a:spcAft>
              <a:buClr>
                <a:schemeClr val="accent2"/>
              </a:buClr>
              <a:buSzPts val="3000"/>
              <a:buNone/>
              <a:defRPr sz="3000">
                <a:solidFill>
                  <a:schemeClr val="accent2"/>
                </a:solidFill>
              </a:defRPr>
            </a:lvl4pPr>
            <a:lvl5pPr lvl="4" rtl="0" algn="r">
              <a:spcBef>
                <a:spcPts val="0"/>
              </a:spcBef>
              <a:spcAft>
                <a:spcPts val="0"/>
              </a:spcAft>
              <a:buClr>
                <a:schemeClr val="accent2"/>
              </a:buClr>
              <a:buSzPts val="3000"/>
              <a:buNone/>
              <a:defRPr sz="3000">
                <a:solidFill>
                  <a:schemeClr val="accent2"/>
                </a:solidFill>
              </a:defRPr>
            </a:lvl5pPr>
            <a:lvl6pPr lvl="5" rtl="0" algn="r">
              <a:spcBef>
                <a:spcPts val="0"/>
              </a:spcBef>
              <a:spcAft>
                <a:spcPts val="0"/>
              </a:spcAft>
              <a:buClr>
                <a:schemeClr val="accent2"/>
              </a:buClr>
              <a:buSzPts val="3000"/>
              <a:buNone/>
              <a:defRPr sz="3000">
                <a:solidFill>
                  <a:schemeClr val="accent2"/>
                </a:solidFill>
              </a:defRPr>
            </a:lvl6pPr>
            <a:lvl7pPr lvl="6" rtl="0" algn="r">
              <a:spcBef>
                <a:spcPts val="0"/>
              </a:spcBef>
              <a:spcAft>
                <a:spcPts val="0"/>
              </a:spcAft>
              <a:buClr>
                <a:schemeClr val="accent2"/>
              </a:buClr>
              <a:buSzPts val="3000"/>
              <a:buNone/>
              <a:defRPr sz="3000">
                <a:solidFill>
                  <a:schemeClr val="accent2"/>
                </a:solidFill>
              </a:defRPr>
            </a:lvl7pPr>
            <a:lvl8pPr lvl="7" rtl="0" algn="r">
              <a:spcBef>
                <a:spcPts val="0"/>
              </a:spcBef>
              <a:spcAft>
                <a:spcPts val="0"/>
              </a:spcAft>
              <a:buClr>
                <a:schemeClr val="accent2"/>
              </a:buClr>
              <a:buSzPts val="3000"/>
              <a:buNone/>
              <a:defRPr sz="3000">
                <a:solidFill>
                  <a:schemeClr val="accent2"/>
                </a:solidFill>
              </a:defRPr>
            </a:lvl8pPr>
            <a:lvl9pPr lvl="8" rtl="0" algn="r">
              <a:spcBef>
                <a:spcPts val="0"/>
              </a:spcBef>
              <a:spcAft>
                <a:spcPts val="0"/>
              </a:spcAft>
              <a:buClr>
                <a:schemeClr val="accent2"/>
              </a:buClr>
              <a:buSzPts val="3000"/>
              <a:buNone/>
              <a:defRPr sz="3000">
                <a:solidFill>
                  <a:schemeClr val="accent2"/>
                </a:solidFill>
              </a:defRPr>
            </a:lvl9pPr>
          </a:lstStyle>
          <a:p>
            <a:r>
              <a:t>xx%</a:t>
            </a:r>
          </a:p>
        </p:txBody>
      </p:sp>
      <p:sp>
        <p:nvSpPr>
          <p:cNvPr id="411" name="Google Shape;411;p14"/>
          <p:cNvSpPr txBox="1"/>
          <p:nvPr>
            <p:ph idx="3" type="subTitle"/>
          </p:nvPr>
        </p:nvSpPr>
        <p:spPr>
          <a:xfrm>
            <a:off x="5176925" y="3452750"/>
            <a:ext cx="2655900" cy="78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lt1"/>
                </a:solidFill>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5">
    <p:spTree>
      <p:nvGrpSpPr>
        <p:cNvPr id="412" name="Shape 412"/>
        <p:cNvGrpSpPr/>
        <p:nvPr/>
      </p:nvGrpSpPr>
      <p:grpSpPr>
        <a:xfrm>
          <a:off x="0" y="0"/>
          <a:ext cx="0" cy="0"/>
          <a:chOff x="0" y="0"/>
          <a:chExt cx="0" cy="0"/>
        </a:xfrm>
      </p:grpSpPr>
      <p:sp>
        <p:nvSpPr>
          <p:cNvPr id="413" name="Google Shape;413;p15"/>
          <p:cNvSpPr/>
          <p:nvPr/>
        </p:nvSpPr>
        <p:spPr>
          <a:xfrm>
            <a:off x="3795750" y="638175"/>
            <a:ext cx="1552500" cy="15525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flipH="1">
            <a:off x="7010522" y="15080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5" name="Google Shape;415;p15"/>
          <p:cNvGrpSpPr/>
          <p:nvPr/>
        </p:nvGrpSpPr>
        <p:grpSpPr>
          <a:xfrm>
            <a:off x="-614976" y="197640"/>
            <a:ext cx="4629811" cy="1422504"/>
            <a:chOff x="3766574" y="-957635"/>
            <a:chExt cx="4629811" cy="1422504"/>
          </a:xfrm>
        </p:grpSpPr>
        <p:sp>
          <p:nvSpPr>
            <p:cNvPr id="416" name="Google Shape;416;p15"/>
            <p:cNvSpPr/>
            <p:nvPr/>
          </p:nvSpPr>
          <p:spPr>
            <a:xfrm>
              <a:off x="3766574" y="-175945"/>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5"/>
            <p:cNvSpPr/>
            <p:nvPr/>
          </p:nvSpPr>
          <p:spPr>
            <a:xfrm>
              <a:off x="6672586" y="-957635"/>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15"/>
          <p:cNvGrpSpPr/>
          <p:nvPr/>
        </p:nvGrpSpPr>
        <p:grpSpPr>
          <a:xfrm>
            <a:off x="-42275" y="1130774"/>
            <a:ext cx="3298497" cy="5884708"/>
            <a:chOff x="3734270" y="74249"/>
            <a:chExt cx="3046829" cy="5435717"/>
          </a:xfrm>
        </p:grpSpPr>
        <p:grpSp>
          <p:nvGrpSpPr>
            <p:cNvPr id="419" name="Google Shape;419;p15"/>
            <p:cNvGrpSpPr/>
            <p:nvPr/>
          </p:nvGrpSpPr>
          <p:grpSpPr>
            <a:xfrm rot="312499">
              <a:off x="4269747" y="179454"/>
              <a:ext cx="2417210" cy="2184088"/>
              <a:chOff x="3949525" y="-38550"/>
              <a:chExt cx="2695666" cy="2435690"/>
            </a:xfrm>
          </p:grpSpPr>
          <p:sp>
            <p:nvSpPr>
              <p:cNvPr id="420" name="Google Shape;420;p15"/>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5"/>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5"/>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5"/>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5"/>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5"/>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 name="Google Shape;428;p15"/>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 name="Google Shape;429;p15"/>
          <p:cNvGrpSpPr/>
          <p:nvPr/>
        </p:nvGrpSpPr>
        <p:grpSpPr>
          <a:xfrm flipH="1">
            <a:off x="6348998" y="2314511"/>
            <a:ext cx="3046829" cy="5435717"/>
            <a:chOff x="3734270" y="74249"/>
            <a:chExt cx="3046829" cy="5435717"/>
          </a:xfrm>
        </p:grpSpPr>
        <p:grpSp>
          <p:nvGrpSpPr>
            <p:cNvPr id="430" name="Google Shape;430;p15"/>
            <p:cNvGrpSpPr/>
            <p:nvPr/>
          </p:nvGrpSpPr>
          <p:grpSpPr>
            <a:xfrm rot="312499">
              <a:off x="4269747" y="179454"/>
              <a:ext cx="2417210" cy="2184088"/>
              <a:chOff x="3949525" y="-38550"/>
              <a:chExt cx="2695666" cy="2435690"/>
            </a:xfrm>
          </p:grpSpPr>
          <p:sp>
            <p:nvSpPr>
              <p:cNvPr id="431" name="Google Shape;431;p15"/>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5"/>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5"/>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5"/>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5"/>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5"/>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5"/>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5"/>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 name="Google Shape;439;p15"/>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 name="Google Shape;440;p15"/>
          <p:cNvGrpSpPr/>
          <p:nvPr/>
        </p:nvGrpSpPr>
        <p:grpSpPr>
          <a:xfrm>
            <a:off x="5414574" y="387110"/>
            <a:ext cx="1672148" cy="933718"/>
            <a:chOff x="6785149" y="1978310"/>
            <a:chExt cx="1672148" cy="933718"/>
          </a:xfrm>
        </p:grpSpPr>
        <p:sp>
          <p:nvSpPr>
            <p:cNvPr id="441" name="Google Shape;441;p15"/>
            <p:cNvSpPr/>
            <p:nvPr/>
          </p:nvSpPr>
          <p:spPr>
            <a:xfrm>
              <a:off x="7830570" y="1978310"/>
              <a:ext cx="266737" cy="117663"/>
            </a:xfrm>
            <a:custGeom>
              <a:rect b="b" l="l" r="r" t="t"/>
              <a:pathLst>
                <a:path extrusionOk="0" h="2506" w="5681">
                  <a:moveTo>
                    <a:pt x="1750" y="0"/>
                  </a:moveTo>
                  <a:cubicBezTo>
                    <a:pt x="909" y="0"/>
                    <a:pt x="0" y="773"/>
                    <a:pt x="0" y="773"/>
                  </a:cubicBezTo>
                  <a:cubicBezTo>
                    <a:pt x="471" y="605"/>
                    <a:pt x="854" y="534"/>
                    <a:pt x="1173" y="534"/>
                  </a:cubicBezTo>
                  <a:cubicBezTo>
                    <a:pt x="1988" y="534"/>
                    <a:pt x="2379" y="1001"/>
                    <a:pt x="2727" y="1511"/>
                  </a:cubicBezTo>
                  <a:cubicBezTo>
                    <a:pt x="3125" y="1288"/>
                    <a:pt x="3486" y="1200"/>
                    <a:pt x="3806" y="1200"/>
                  </a:cubicBezTo>
                  <a:cubicBezTo>
                    <a:pt x="5036" y="1200"/>
                    <a:pt x="5680" y="2505"/>
                    <a:pt x="5680" y="2505"/>
                  </a:cubicBezTo>
                  <a:cubicBezTo>
                    <a:pt x="5472" y="1239"/>
                    <a:pt x="4887" y="639"/>
                    <a:pt x="4150" y="639"/>
                  </a:cubicBezTo>
                  <a:cubicBezTo>
                    <a:pt x="3780" y="639"/>
                    <a:pt x="3372" y="791"/>
                    <a:pt x="2954" y="1085"/>
                  </a:cubicBezTo>
                  <a:cubicBezTo>
                    <a:pt x="2703" y="261"/>
                    <a:pt x="2238" y="0"/>
                    <a:pt x="17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
            <p:cNvSpPr/>
            <p:nvPr/>
          </p:nvSpPr>
          <p:spPr>
            <a:xfrm>
              <a:off x="8077264" y="2738350"/>
              <a:ext cx="380034" cy="173677"/>
            </a:xfrm>
            <a:custGeom>
              <a:rect b="b" l="l" r="r" t="t"/>
              <a:pathLst>
                <a:path extrusionOk="0" h="3699" w="8094">
                  <a:moveTo>
                    <a:pt x="2301" y="0"/>
                  </a:moveTo>
                  <a:cubicBezTo>
                    <a:pt x="1149" y="0"/>
                    <a:pt x="0" y="915"/>
                    <a:pt x="0" y="915"/>
                  </a:cubicBezTo>
                  <a:cubicBezTo>
                    <a:pt x="574" y="747"/>
                    <a:pt x="1056" y="674"/>
                    <a:pt x="1468" y="674"/>
                  </a:cubicBezTo>
                  <a:cubicBezTo>
                    <a:pt x="2729" y="674"/>
                    <a:pt x="3334" y="1359"/>
                    <a:pt x="3891" y="2108"/>
                  </a:cubicBezTo>
                  <a:cubicBezTo>
                    <a:pt x="4381" y="1860"/>
                    <a:pt x="4835" y="1759"/>
                    <a:pt x="5248" y="1759"/>
                  </a:cubicBezTo>
                  <a:cubicBezTo>
                    <a:pt x="7058" y="1759"/>
                    <a:pt x="8094" y="3698"/>
                    <a:pt x="8094" y="3698"/>
                  </a:cubicBezTo>
                  <a:cubicBezTo>
                    <a:pt x="7704" y="1903"/>
                    <a:pt x="6790" y="1033"/>
                    <a:pt x="5722" y="1033"/>
                  </a:cubicBezTo>
                  <a:cubicBezTo>
                    <a:pt x="5236" y="1033"/>
                    <a:pt x="4718" y="1213"/>
                    <a:pt x="4203" y="1568"/>
                  </a:cubicBezTo>
                  <a:cubicBezTo>
                    <a:pt x="3763" y="368"/>
                    <a:pt x="3031" y="0"/>
                    <a:pt x="23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5"/>
            <p:cNvSpPr/>
            <p:nvPr/>
          </p:nvSpPr>
          <p:spPr>
            <a:xfrm>
              <a:off x="6785149" y="2180399"/>
              <a:ext cx="380080" cy="174241"/>
            </a:xfrm>
            <a:custGeom>
              <a:rect b="b" l="l" r="r" t="t"/>
              <a:pathLst>
                <a:path extrusionOk="0" h="3711" w="8095">
                  <a:moveTo>
                    <a:pt x="2305" y="0"/>
                  </a:moveTo>
                  <a:cubicBezTo>
                    <a:pt x="1152" y="0"/>
                    <a:pt x="1" y="927"/>
                    <a:pt x="1" y="927"/>
                  </a:cubicBezTo>
                  <a:cubicBezTo>
                    <a:pt x="590" y="748"/>
                    <a:pt x="1082" y="670"/>
                    <a:pt x="1502" y="670"/>
                  </a:cubicBezTo>
                  <a:cubicBezTo>
                    <a:pt x="2740" y="670"/>
                    <a:pt x="3340" y="1349"/>
                    <a:pt x="3891" y="2092"/>
                  </a:cubicBezTo>
                  <a:cubicBezTo>
                    <a:pt x="4379" y="1853"/>
                    <a:pt x="4828" y="1756"/>
                    <a:pt x="5237" y="1756"/>
                  </a:cubicBezTo>
                  <a:cubicBezTo>
                    <a:pt x="7069" y="1756"/>
                    <a:pt x="8094" y="3711"/>
                    <a:pt x="8094" y="3711"/>
                  </a:cubicBezTo>
                  <a:cubicBezTo>
                    <a:pt x="7705" y="1902"/>
                    <a:pt x="6797" y="1039"/>
                    <a:pt x="5735" y="1039"/>
                  </a:cubicBezTo>
                  <a:cubicBezTo>
                    <a:pt x="5245" y="1039"/>
                    <a:pt x="4723" y="1222"/>
                    <a:pt x="4204" y="1581"/>
                  </a:cubicBezTo>
                  <a:cubicBezTo>
                    <a:pt x="3764" y="371"/>
                    <a:pt x="3034" y="0"/>
                    <a:pt x="230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15"/>
          <p:cNvSpPr txBox="1"/>
          <p:nvPr>
            <p:ph idx="1" type="subTitle"/>
          </p:nvPr>
        </p:nvSpPr>
        <p:spPr>
          <a:xfrm>
            <a:off x="3181200" y="3421300"/>
            <a:ext cx="2781600" cy="557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600"/>
              <a:buNone/>
              <a:defRPr sz="1600">
                <a:solidFill>
                  <a:schemeClr val="accent6"/>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45" name="Google Shape;445;p15"/>
          <p:cNvSpPr txBox="1"/>
          <p:nvPr>
            <p:ph type="title"/>
          </p:nvPr>
        </p:nvSpPr>
        <p:spPr>
          <a:xfrm>
            <a:off x="2443050" y="2713525"/>
            <a:ext cx="4257900" cy="781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46" name="Google Shape;446;p15"/>
          <p:cNvSpPr txBox="1"/>
          <p:nvPr>
            <p:ph hasCustomPrompt="1" idx="2" type="title"/>
          </p:nvPr>
        </p:nvSpPr>
        <p:spPr>
          <a:xfrm>
            <a:off x="3833700" y="955125"/>
            <a:ext cx="1476600" cy="918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6">
    <p:spTree>
      <p:nvGrpSpPr>
        <p:cNvPr id="447" name="Shape 447"/>
        <p:cNvGrpSpPr/>
        <p:nvPr/>
      </p:nvGrpSpPr>
      <p:grpSpPr>
        <a:xfrm>
          <a:off x="0" y="0"/>
          <a:ext cx="0" cy="0"/>
          <a:chOff x="0" y="0"/>
          <a:chExt cx="0" cy="0"/>
        </a:xfrm>
      </p:grpSpPr>
      <p:grpSp>
        <p:nvGrpSpPr>
          <p:cNvPr id="448" name="Google Shape;448;p16"/>
          <p:cNvGrpSpPr/>
          <p:nvPr/>
        </p:nvGrpSpPr>
        <p:grpSpPr>
          <a:xfrm>
            <a:off x="7057193" y="3112192"/>
            <a:ext cx="1033425" cy="1312120"/>
            <a:chOff x="7057193" y="3112192"/>
            <a:chExt cx="1033425" cy="1312120"/>
          </a:xfrm>
        </p:grpSpPr>
        <p:sp>
          <p:nvSpPr>
            <p:cNvPr id="449" name="Google Shape;449;p16"/>
            <p:cNvSpPr/>
            <p:nvPr/>
          </p:nvSpPr>
          <p:spPr>
            <a:xfrm>
              <a:off x="7193595" y="4254831"/>
              <a:ext cx="32069" cy="56014"/>
            </a:xfrm>
            <a:custGeom>
              <a:rect b="b" l="l" r="r" t="t"/>
              <a:pathLst>
                <a:path extrusionOk="0" fill="none" h="1193" w="683">
                  <a:moveTo>
                    <a:pt x="682" y="0"/>
                  </a:moveTo>
                  <a:lnTo>
                    <a:pt x="1" y="1193"/>
                  </a:lnTo>
                </a:path>
              </a:pathLst>
            </a:custGeom>
            <a:noFill/>
            <a:ln cap="flat" cmpd="sng" w="4250">
              <a:solidFill>
                <a:schemeClr val="accent2"/>
              </a:solidFill>
              <a:prstDash val="solid"/>
              <a:miter lim="283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p:nvPr/>
          </p:nvSpPr>
          <p:spPr>
            <a:xfrm>
              <a:off x="7220264" y="4260136"/>
              <a:ext cx="16058" cy="50709"/>
            </a:xfrm>
            <a:custGeom>
              <a:rect b="b" l="l" r="r" t="t"/>
              <a:pathLst>
                <a:path extrusionOk="0" fill="none" h="1080" w="342">
                  <a:moveTo>
                    <a:pt x="342" y="1"/>
                  </a:moveTo>
                  <a:lnTo>
                    <a:pt x="58" y="484"/>
                  </a:lnTo>
                  <a:cubicBezTo>
                    <a:pt x="58" y="484"/>
                    <a:pt x="1" y="569"/>
                    <a:pt x="58" y="682"/>
                  </a:cubicBezTo>
                  <a:cubicBezTo>
                    <a:pt x="114" y="824"/>
                    <a:pt x="285" y="1080"/>
                    <a:pt x="285" y="1080"/>
                  </a:cubicBezTo>
                </a:path>
              </a:pathLst>
            </a:custGeom>
            <a:noFill/>
            <a:ln cap="flat" cmpd="sng" w="4250">
              <a:solidFill>
                <a:schemeClr val="accent2"/>
              </a:solidFill>
              <a:prstDash val="solid"/>
              <a:miter lim="283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a:off x="7117624" y="4257460"/>
              <a:ext cx="42680" cy="77425"/>
            </a:xfrm>
            <a:custGeom>
              <a:rect b="b" l="l" r="r" t="t"/>
              <a:pathLst>
                <a:path extrusionOk="0" fill="none" h="1649" w="909">
                  <a:moveTo>
                    <a:pt x="909" y="1"/>
                  </a:moveTo>
                  <a:lnTo>
                    <a:pt x="0" y="1648"/>
                  </a:lnTo>
                </a:path>
              </a:pathLst>
            </a:custGeom>
            <a:noFill/>
            <a:ln cap="flat" cmpd="sng" w="4250">
              <a:solidFill>
                <a:schemeClr val="accent1"/>
              </a:solidFill>
              <a:prstDash val="solid"/>
              <a:miter lim="283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a:off x="7153590" y="4264128"/>
              <a:ext cx="22725" cy="72072"/>
            </a:xfrm>
            <a:custGeom>
              <a:rect b="b" l="l" r="r" t="t"/>
              <a:pathLst>
                <a:path extrusionOk="0" fill="none" h="1535" w="484">
                  <a:moveTo>
                    <a:pt x="484" y="1"/>
                  </a:moveTo>
                  <a:lnTo>
                    <a:pt x="86" y="711"/>
                  </a:lnTo>
                  <a:cubicBezTo>
                    <a:pt x="86" y="711"/>
                    <a:pt x="1" y="796"/>
                    <a:pt x="86" y="967"/>
                  </a:cubicBezTo>
                  <a:cubicBezTo>
                    <a:pt x="171" y="1165"/>
                    <a:pt x="398" y="1534"/>
                    <a:pt x="398" y="1534"/>
                  </a:cubicBezTo>
                </a:path>
              </a:pathLst>
            </a:custGeom>
            <a:noFill/>
            <a:ln cap="flat" cmpd="sng" w="4250">
              <a:solidFill>
                <a:schemeClr val="accent1"/>
              </a:solidFill>
              <a:prstDash val="solid"/>
              <a:miter lim="283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6"/>
            <p:cNvSpPr/>
            <p:nvPr/>
          </p:nvSpPr>
          <p:spPr>
            <a:xfrm>
              <a:off x="7160258" y="4266804"/>
              <a:ext cx="89398" cy="26716"/>
            </a:xfrm>
            <a:custGeom>
              <a:rect b="b" l="l" r="r" t="t"/>
              <a:pathLst>
                <a:path extrusionOk="0" fill="none" h="569" w="1904">
                  <a:moveTo>
                    <a:pt x="1" y="569"/>
                  </a:moveTo>
                  <a:lnTo>
                    <a:pt x="1904" y="1"/>
                  </a:lnTo>
                </a:path>
              </a:pathLst>
            </a:custGeom>
            <a:noFill/>
            <a:ln cap="flat" cmpd="sng" w="4250">
              <a:solidFill>
                <a:schemeClr val="accent1"/>
              </a:solidFill>
              <a:prstDash val="solid"/>
              <a:miter lim="283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4" name="Google Shape;454;p16"/>
            <p:cNvGrpSpPr/>
            <p:nvPr/>
          </p:nvGrpSpPr>
          <p:grpSpPr>
            <a:xfrm>
              <a:off x="7057193" y="3112192"/>
              <a:ext cx="1033425" cy="1312120"/>
              <a:chOff x="7065180" y="2634629"/>
              <a:chExt cx="1033425" cy="1312120"/>
            </a:xfrm>
          </p:grpSpPr>
          <p:sp>
            <p:nvSpPr>
              <p:cNvPr id="455" name="Google Shape;455;p16"/>
              <p:cNvSpPr/>
              <p:nvPr/>
            </p:nvSpPr>
            <p:spPr>
              <a:xfrm>
                <a:off x="7618528" y="2634629"/>
                <a:ext cx="40050" cy="1189448"/>
              </a:xfrm>
              <a:custGeom>
                <a:rect b="b" l="l" r="r" t="t"/>
                <a:pathLst>
                  <a:path extrusionOk="0" h="25333" w="853">
                    <a:moveTo>
                      <a:pt x="1" y="0"/>
                    </a:moveTo>
                    <a:lnTo>
                      <a:pt x="484" y="25332"/>
                    </a:lnTo>
                    <a:lnTo>
                      <a:pt x="853" y="25332"/>
                    </a:lnTo>
                    <a:lnTo>
                      <a:pt x="37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p:nvPr/>
            </p:nvSpPr>
            <p:spPr>
              <a:xfrm>
                <a:off x="7207872" y="2647964"/>
                <a:ext cx="441400" cy="1072066"/>
              </a:xfrm>
              <a:custGeom>
                <a:rect b="b" l="l" r="r" t="t"/>
                <a:pathLst>
                  <a:path extrusionOk="0" h="22833" w="9401">
                    <a:moveTo>
                      <a:pt x="9031" y="0"/>
                    </a:moveTo>
                    <a:cubicBezTo>
                      <a:pt x="9031" y="0"/>
                      <a:pt x="2244" y="19368"/>
                      <a:pt x="0" y="21811"/>
                    </a:cubicBezTo>
                    <a:cubicBezTo>
                      <a:pt x="4175" y="22407"/>
                      <a:pt x="9400" y="22833"/>
                      <a:pt x="9400" y="22833"/>
                    </a:cubicBezTo>
                    <a:lnTo>
                      <a:pt x="90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
              <p:cNvSpPr/>
              <p:nvPr/>
            </p:nvSpPr>
            <p:spPr>
              <a:xfrm>
                <a:off x="7207872" y="2687969"/>
                <a:ext cx="409379" cy="985439"/>
              </a:xfrm>
              <a:custGeom>
                <a:rect b="b" l="l" r="r" t="t"/>
                <a:pathLst>
                  <a:path extrusionOk="0" h="20988" w="8719">
                    <a:moveTo>
                      <a:pt x="8719" y="0"/>
                    </a:moveTo>
                    <a:lnTo>
                      <a:pt x="8719" y="0"/>
                    </a:lnTo>
                    <a:cubicBezTo>
                      <a:pt x="7384" y="3777"/>
                      <a:pt x="1960" y="18829"/>
                      <a:pt x="0" y="20959"/>
                    </a:cubicBezTo>
                    <a:lnTo>
                      <a:pt x="227" y="20987"/>
                    </a:lnTo>
                    <a:cubicBezTo>
                      <a:pt x="2812" y="19652"/>
                      <a:pt x="4828" y="17721"/>
                      <a:pt x="6106" y="12922"/>
                    </a:cubicBezTo>
                    <a:cubicBezTo>
                      <a:pt x="6986" y="9627"/>
                      <a:pt x="8179" y="5112"/>
                      <a:pt x="87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
              <p:cNvSpPr/>
              <p:nvPr/>
            </p:nvSpPr>
            <p:spPr>
              <a:xfrm>
                <a:off x="7305207" y="3429369"/>
                <a:ext cx="214714" cy="202694"/>
              </a:xfrm>
              <a:custGeom>
                <a:rect b="b" l="l" r="r" t="t"/>
                <a:pathLst>
                  <a:path extrusionOk="0" h="4317" w="4573">
                    <a:moveTo>
                      <a:pt x="4572" y="0"/>
                    </a:moveTo>
                    <a:cubicBezTo>
                      <a:pt x="4572" y="1"/>
                      <a:pt x="2840" y="3152"/>
                      <a:pt x="0" y="4317"/>
                    </a:cubicBezTo>
                    <a:cubicBezTo>
                      <a:pt x="2641" y="3266"/>
                      <a:pt x="3550" y="2357"/>
                      <a:pt x="45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
              <p:cNvSpPr/>
              <p:nvPr/>
            </p:nvSpPr>
            <p:spPr>
              <a:xfrm>
                <a:off x="7277175" y="3558679"/>
                <a:ext cx="220066" cy="96065"/>
              </a:xfrm>
              <a:custGeom>
                <a:rect b="b" l="l" r="r" t="t"/>
                <a:pathLst>
                  <a:path extrusionOk="0" h="2046" w="4687">
                    <a:moveTo>
                      <a:pt x="4687" y="1"/>
                    </a:moveTo>
                    <a:lnTo>
                      <a:pt x="4687" y="1"/>
                    </a:lnTo>
                    <a:cubicBezTo>
                      <a:pt x="2967" y="1535"/>
                      <a:pt x="385" y="1985"/>
                      <a:pt x="40" y="2040"/>
                    </a:cubicBezTo>
                    <a:lnTo>
                      <a:pt x="40" y="2040"/>
                    </a:lnTo>
                    <a:cubicBezTo>
                      <a:pt x="3019" y="1586"/>
                      <a:pt x="3923" y="1047"/>
                      <a:pt x="4687" y="1"/>
                    </a:cubicBezTo>
                    <a:close/>
                    <a:moveTo>
                      <a:pt x="40" y="2040"/>
                    </a:moveTo>
                    <a:cubicBezTo>
                      <a:pt x="27" y="2042"/>
                      <a:pt x="14" y="2044"/>
                      <a:pt x="1" y="2045"/>
                    </a:cubicBezTo>
                    <a:cubicBezTo>
                      <a:pt x="1" y="2045"/>
                      <a:pt x="14" y="2044"/>
                      <a:pt x="40" y="204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6"/>
              <p:cNvSpPr/>
              <p:nvPr/>
            </p:nvSpPr>
            <p:spPr>
              <a:xfrm>
                <a:off x="7190499" y="3670711"/>
                <a:ext cx="458773" cy="61367"/>
              </a:xfrm>
              <a:custGeom>
                <a:rect b="b" l="l" r="r" t="t"/>
                <a:pathLst>
                  <a:path extrusionOk="0" h="1307" w="9771">
                    <a:moveTo>
                      <a:pt x="143" y="0"/>
                    </a:moveTo>
                    <a:cubicBezTo>
                      <a:pt x="86" y="29"/>
                      <a:pt x="29" y="57"/>
                      <a:pt x="29" y="142"/>
                    </a:cubicBezTo>
                    <a:cubicBezTo>
                      <a:pt x="1" y="199"/>
                      <a:pt x="58" y="313"/>
                      <a:pt x="143" y="341"/>
                    </a:cubicBezTo>
                    <a:lnTo>
                      <a:pt x="9770" y="1307"/>
                    </a:lnTo>
                    <a:lnTo>
                      <a:pt x="9770" y="937"/>
                    </a:lnTo>
                    <a:lnTo>
                      <a:pt x="1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
              <p:cNvSpPr/>
              <p:nvPr/>
            </p:nvSpPr>
            <p:spPr>
              <a:xfrm>
                <a:off x="7653226" y="2819956"/>
                <a:ext cx="381395" cy="986754"/>
              </a:xfrm>
              <a:custGeom>
                <a:rect b="b" l="l" r="r" t="t"/>
                <a:pathLst>
                  <a:path extrusionOk="0" h="21016" w="8123">
                    <a:moveTo>
                      <a:pt x="0" y="1"/>
                    </a:moveTo>
                    <a:lnTo>
                      <a:pt x="0" y="1"/>
                    </a:lnTo>
                    <a:cubicBezTo>
                      <a:pt x="483" y="1307"/>
                      <a:pt x="881" y="2642"/>
                      <a:pt x="1165" y="3977"/>
                    </a:cubicBezTo>
                    <a:cubicBezTo>
                      <a:pt x="1250" y="4289"/>
                      <a:pt x="1307" y="4601"/>
                      <a:pt x="1392" y="4942"/>
                    </a:cubicBezTo>
                    <a:cubicBezTo>
                      <a:pt x="1420" y="5169"/>
                      <a:pt x="1449" y="5368"/>
                      <a:pt x="1505" y="5595"/>
                    </a:cubicBezTo>
                    <a:lnTo>
                      <a:pt x="1534" y="5794"/>
                    </a:lnTo>
                    <a:cubicBezTo>
                      <a:pt x="1534" y="5879"/>
                      <a:pt x="1562" y="5936"/>
                      <a:pt x="1562" y="5993"/>
                    </a:cubicBezTo>
                    <a:lnTo>
                      <a:pt x="1562" y="6021"/>
                    </a:lnTo>
                    <a:cubicBezTo>
                      <a:pt x="1591" y="6163"/>
                      <a:pt x="1619" y="6305"/>
                      <a:pt x="1619" y="6447"/>
                    </a:cubicBezTo>
                    <a:cubicBezTo>
                      <a:pt x="1619" y="6447"/>
                      <a:pt x="1619" y="6476"/>
                      <a:pt x="1619" y="6476"/>
                    </a:cubicBezTo>
                    <a:lnTo>
                      <a:pt x="1647" y="6646"/>
                    </a:lnTo>
                    <a:lnTo>
                      <a:pt x="1647" y="6703"/>
                    </a:lnTo>
                    <a:lnTo>
                      <a:pt x="1676" y="6873"/>
                    </a:lnTo>
                    <a:lnTo>
                      <a:pt x="1676" y="6902"/>
                    </a:lnTo>
                    <a:cubicBezTo>
                      <a:pt x="1704" y="7044"/>
                      <a:pt x="1733" y="7214"/>
                      <a:pt x="1733" y="7356"/>
                    </a:cubicBezTo>
                    <a:lnTo>
                      <a:pt x="1733" y="7384"/>
                    </a:lnTo>
                    <a:cubicBezTo>
                      <a:pt x="1733" y="7441"/>
                      <a:pt x="1733" y="7498"/>
                      <a:pt x="1761" y="7583"/>
                    </a:cubicBezTo>
                    <a:lnTo>
                      <a:pt x="1761" y="7612"/>
                    </a:lnTo>
                    <a:lnTo>
                      <a:pt x="1789" y="7810"/>
                    </a:lnTo>
                    <a:lnTo>
                      <a:pt x="1789" y="7839"/>
                    </a:lnTo>
                    <a:cubicBezTo>
                      <a:pt x="1789" y="8009"/>
                      <a:pt x="1818" y="8151"/>
                      <a:pt x="1818" y="8293"/>
                    </a:cubicBezTo>
                    <a:lnTo>
                      <a:pt x="1818" y="8350"/>
                    </a:lnTo>
                    <a:lnTo>
                      <a:pt x="1818" y="8520"/>
                    </a:lnTo>
                    <a:lnTo>
                      <a:pt x="1818" y="8606"/>
                    </a:lnTo>
                    <a:lnTo>
                      <a:pt x="1818" y="8776"/>
                    </a:lnTo>
                    <a:lnTo>
                      <a:pt x="1818" y="8833"/>
                    </a:lnTo>
                    <a:lnTo>
                      <a:pt x="1818" y="9032"/>
                    </a:lnTo>
                    <a:lnTo>
                      <a:pt x="1818" y="9259"/>
                    </a:lnTo>
                    <a:lnTo>
                      <a:pt x="1818" y="9316"/>
                    </a:lnTo>
                    <a:lnTo>
                      <a:pt x="1818" y="9514"/>
                    </a:lnTo>
                    <a:lnTo>
                      <a:pt x="1818" y="9571"/>
                    </a:lnTo>
                    <a:lnTo>
                      <a:pt x="1818" y="9742"/>
                    </a:lnTo>
                    <a:lnTo>
                      <a:pt x="1818" y="9798"/>
                    </a:lnTo>
                    <a:lnTo>
                      <a:pt x="1818" y="9997"/>
                    </a:lnTo>
                    <a:lnTo>
                      <a:pt x="1818" y="10026"/>
                    </a:lnTo>
                    <a:lnTo>
                      <a:pt x="1818" y="10281"/>
                    </a:lnTo>
                    <a:lnTo>
                      <a:pt x="1818" y="10338"/>
                    </a:lnTo>
                    <a:lnTo>
                      <a:pt x="1818" y="10508"/>
                    </a:lnTo>
                    <a:lnTo>
                      <a:pt x="1818" y="10594"/>
                    </a:lnTo>
                    <a:lnTo>
                      <a:pt x="1818" y="10736"/>
                    </a:lnTo>
                    <a:lnTo>
                      <a:pt x="1818" y="10821"/>
                    </a:lnTo>
                    <a:lnTo>
                      <a:pt x="1818" y="11020"/>
                    </a:lnTo>
                    <a:lnTo>
                      <a:pt x="1818" y="11076"/>
                    </a:lnTo>
                    <a:lnTo>
                      <a:pt x="1818" y="11332"/>
                    </a:lnTo>
                    <a:lnTo>
                      <a:pt x="1818" y="11389"/>
                    </a:lnTo>
                    <a:lnTo>
                      <a:pt x="1818" y="11559"/>
                    </a:lnTo>
                    <a:lnTo>
                      <a:pt x="1818" y="11644"/>
                    </a:lnTo>
                    <a:lnTo>
                      <a:pt x="1818" y="11815"/>
                    </a:lnTo>
                    <a:lnTo>
                      <a:pt x="1818" y="11871"/>
                    </a:lnTo>
                    <a:lnTo>
                      <a:pt x="1818" y="12070"/>
                    </a:lnTo>
                    <a:lnTo>
                      <a:pt x="1818" y="12127"/>
                    </a:lnTo>
                    <a:lnTo>
                      <a:pt x="1818" y="12354"/>
                    </a:lnTo>
                    <a:lnTo>
                      <a:pt x="1818" y="12411"/>
                    </a:lnTo>
                    <a:lnTo>
                      <a:pt x="1818" y="12610"/>
                    </a:lnTo>
                    <a:lnTo>
                      <a:pt x="1818" y="12695"/>
                    </a:lnTo>
                    <a:lnTo>
                      <a:pt x="1818" y="12837"/>
                    </a:lnTo>
                    <a:lnTo>
                      <a:pt x="1818" y="12922"/>
                    </a:lnTo>
                    <a:lnTo>
                      <a:pt x="1818" y="13121"/>
                    </a:lnTo>
                    <a:lnTo>
                      <a:pt x="1818" y="13178"/>
                    </a:lnTo>
                    <a:cubicBezTo>
                      <a:pt x="1818" y="13263"/>
                      <a:pt x="1818" y="13320"/>
                      <a:pt x="1789" y="13405"/>
                    </a:cubicBezTo>
                    <a:lnTo>
                      <a:pt x="1789" y="13462"/>
                    </a:lnTo>
                    <a:lnTo>
                      <a:pt x="1761" y="13661"/>
                    </a:lnTo>
                    <a:lnTo>
                      <a:pt x="1761" y="13746"/>
                    </a:lnTo>
                    <a:lnTo>
                      <a:pt x="1761" y="13916"/>
                    </a:lnTo>
                    <a:lnTo>
                      <a:pt x="1761" y="14001"/>
                    </a:lnTo>
                    <a:lnTo>
                      <a:pt x="1733" y="14172"/>
                    </a:lnTo>
                    <a:lnTo>
                      <a:pt x="1733" y="14229"/>
                    </a:lnTo>
                    <a:lnTo>
                      <a:pt x="1676" y="14484"/>
                    </a:lnTo>
                    <a:lnTo>
                      <a:pt x="1676" y="14541"/>
                    </a:lnTo>
                    <a:cubicBezTo>
                      <a:pt x="1676" y="14598"/>
                      <a:pt x="1676" y="14655"/>
                      <a:pt x="1647" y="14711"/>
                    </a:cubicBezTo>
                    <a:lnTo>
                      <a:pt x="1647" y="14797"/>
                    </a:lnTo>
                    <a:lnTo>
                      <a:pt x="1619" y="14967"/>
                    </a:lnTo>
                    <a:lnTo>
                      <a:pt x="1619" y="15052"/>
                    </a:lnTo>
                    <a:lnTo>
                      <a:pt x="1591" y="15223"/>
                    </a:lnTo>
                    <a:lnTo>
                      <a:pt x="1591" y="15308"/>
                    </a:lnTo>
                    <a:cubicBezTo>
                      <a:pt x="1591" y="15393"/>
                      <a:pt x="1562" y="15450"/>
                      <a:pt x="1534" y="15535"/>
                    </a:cubicBezTo>
                    <a:lnTo>
                      <a:pt x="1534" y="15592"/>
                    </a:lnTo>
                    <a:lnTo>
                      <a:pt x="1505" y="15791"/>
                    </a:lnTo>
                    <a:lnTo>
                      <a:pt x="1477" y="15876"/>
                    </a:lnTo>
                    <a:lnTo>
                      <a:pt x="1449" y="16018"/>
                    </a:lnTo>
                    <a:lnTo>
                      <a:pt x="1420" y="16103"/>
                    </a:lnTo>
                    <a:lnTo>
                      <a:pt x="1363" y="16273"/>
                    </a:lnTo>
                    <a:lnTo>
                      <a:pt x="1363" y="16359"/>
                    </a:lnTo>
                    <a:lnTo>
                      <a:pt x="1278" y="16586"/>
                    </a:lnTo>
                    <a:lnTo>
                      <a:pt x="1278" y="16643"/>
                    </a:lnTo>
                    <a:lnTo>
                      <a:pt x="1221" y="16841"/>
                    </a:lnTo>
                    <a:lnTo>
                      <a:pt x="1193" y="16926"/>
                    </a:lnTo>
                    <a:lnTo>
                      <a:pt x="1165" y="17097"/>
                    </a:lnTo>
                    <a:lnTo>
                      <a:pt x="1136" y="17182"/>
                    </a:lnTo>
                    <a:lnTo>
                      <a:pt x="1079" y="17352"/>
                    </a:lnTo>
                    <a:lnTo>
                      <a:pt x="1051" y="17409"/>
                    </a:lnTo>
                    <a:lnTo>
                      <a:pt x="966" y="17665"/>
                    </a:lnTo>
                    <a:lnTo>
                      <a:pt x="966" y="17693"/>
                    </a:lnTo>
                    <a:lnTo>
                      <a:pt x="909" y="17892"/>
                    </a:lnTo>
                    <a:lnTo>
                      <a:pt x="881" y="17977"/>
                    </a:lnTo>
                    <a:lnTo>
                      <a:pt x="795" y="18148"/>
                    </a:lnTo>
                    <a:lnTo>
                      <a:pt x="767" y="18233"/>
                    </a:lnTo>
                    <a:lnTo>
                      <a:pt x="710" y="18375"/>
                    </a:lnTo>
                    <a:lnTo>
                      <a:pt x="682" y="18460"/>
                    </a:lnTo>
                    <a:lnTo>
                      <a:pt x="568" y="18687"/>
                    </a:lnTo>
                    <a:lnTo>
                      <a:pt x="483" y="18914"/>
                    </a:lnTo>
                    <a:lnTo>
                      <a:pt x="455" y="19000"/>
                    </a:lnTo>
                    <a:lnTo>
                      <a:pt x="369" y="19142"/>
                    </a:lnTo>
                    <a:lnTo>
                      <a:pt x="341" y="19227"/>
                    </a:lnTo>
                    <a:lnTo>
                      <a:pt x="256" y="19397"/>
                    </a:lnTo>
                    <a:lnTo>
                      <a:pt x="227" y="19482"/>
                    </a:lnTo>
                    <a:lnTo>
                      <a:pt x="114" y="19710"/>
                    </a:lnTo>
                    <a:cubicBezTo>
                      <a:pt x="3806" y="20363"/>
                      <a:pt x="7043" y="20874"/>
                      <a:pt x="7924" y="20988"/>
                    </a:cubicBezTo>
                    <a:lnTo>
                      <a:pt x="8009" y="20988"/>
                    </a:lnTo>
                    <a:lnTo>
                      <a:pt x="8122" y="21016"/>
                    </a:lnTo>
                    <a:lnTo>
                      <a:pt x="8122" y="20988"/>
                    </a:lnTo>
                    <a:lnTo>
                      <a:pt x="8122" y="20959"/>
                    </a:lnTo>
                    <a:lnTo>
                      <a:pt x="8094" y="20874"/>
                    </a:lnTo>
                    <a:lnTo>
                      <a:pt x="8066" y="20817"/>
                    </a:lnTo>
                    <a:lnTo>
                      <a:pt x="8066" y="20789"/>
                    </a:lnTo>
                    <a:lnTo>
                      <a:pt x="8037" y="20704"/>
                    </a:lnTo>
                    <a:lnTo>
                      <a:pt x="7980" y="20590"/>
                    </a:lnTo>
                    <a:lnTo>
                      <a:pt x="7980" y="20562"/>
                    </a:lnTo>
                    <a:cubicBezTo>
                      <a:pt x="6731" y="17466"/>
                      <a:pt x="483" y="540"/>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
              <p:cNvSpPr/>
              <p:nvPr/>
            </p:nvSpPr>
            <p:spPr>
              <a:xfrm>
                <a:off x="7653226" y="2819956"/>
                <a:ext cx="313408" cy="976096"/>
              </a:xfrm>
              <a:custGeom>
                <a:rect b="b" l="l" r="r" t="t"/>
                <a:pathLst>
                  <a:path extrusionOk="0" h="20789" w="6675">
                    <a:moveTo>
                      <a:pt x="0" y="1"/>
                    </a:moveTo>
                    <a:cubicBezTo>
                      <a:pt x="483" y="1307"/>
                      <a:pt x="881" y="2642"/>
                      <a:pt x="1193" y="3977"/>
                    </a:cubicBezTo>
                    <a:cubicBezTo>
                      <a:pt x="2215" y="6646"/>
                      <a:pt x="2585" y="8322"/>
                      <a:pt x="3153" y="11502"/>
                    </a:cubicBezTo>
                    <a:cubicBezTo>
                      <a:pt x="3493" y="13433"/>
                      <a:pt x="3777" y="15081"/>
                      <a:pt x="3209" y="17068"/>
                    </a:cubicBezTo>
                    <a:cubicBezTo>
                      <a:pt x="2954" y="18062"/>
                      <a:pt x="1988" y="19511"/>
                      <a:pt x="1079" y="19908"/>
                    </a:cubicBezTo>
                    <a:cubicBezTo>
                      <a:pt x="3295" y="20278"/>
                      <a:pt x="5282" y="20590"/>
                      <a:pt x="6532" y="20789"/>
                    </a:cubicBezTo>
                    <a:cubicBezTo>
                      <a:pt x="6674" y="17324"/>
                      <a:pt x="341" y="398"/>
                      <a:pt x="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
              <p:cNvSpPr/>
              <p:nvPr/>
            </p:nvSpPr>
            <p:spPr>
              <a:xfrm>
                <a:off x="7701213" y="3481347"/>
                <a:ext cx="101370" cy="260070"/>
              </a:xfrm>
              <a:custGeom>
                <a:rect b="b" l="l" r="r" t="t"/>
                <a:pathLst>
                  <a:path extrusionOk="0" h="5539" w="2159">
                    <a:moveTo>
                      <a:pt x="1903" y="1"/>
                    </a:moveTo>
                    <a:cubicBezTo>
                      <a:pt x="1903" y="2"/>
                      <a:pt x="1960" y="3466"/>
                      <a:pt x="1" y="5538"/>
                    </a:cubicBezTo>
                    <a:cubicBezTo>
                      <a:pt x="1818" y="3636"/>
                      <a:pt x="2159" y="2500"/>
                      <a:pt x="190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6"/>
              <p:cNvSpPr/>
              <p:nvPr/>
            </p:nvSpPr>
            <p:spPr>
              <a:xfrm>
                <a:off x="7229189" y="3785372"/>
                <a:ext cx="64043" cy="18734"/>
              </a:xfrm>
              <a:custGeom>
                <a:rect b="b" l="l" r="r" t="t"/>
                <a:pathLst>
                  <a:path extrusionOk="0" fill="none" h="399" w="1364">
                    <a:moveTo>
                      <a:pt x="0" y="398"/>
                    </a:moveTo>
                    <a:lnTo>
                      <a:pt x="1364" y="1"/>
                    </a:lnTo>
                  </a:path>
                </a:pathLst>
              </a:custGeom>
              <a:noFill/>
              <a:ln cap="flat" cmpd="sng" w="4250">
                <a:solidFill>
                  <a:schemeClr val="accent2"/>
                </a:solidFill>
                <a:prstDash val="solid"/>
                <a:miter lim="283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6"/>
              <p:cNvSpPr/>
              <p:nvPr/>
            </p:nvSpPr>
            <p:spPr>
              <a:xfrm>
                <a:off x="7065180" y="3805891"/>
                <a:ext cx="1033425" cy="140857"/>
              </a:xfrm>
              <a:custGeom>
                <a:rect b="b" l="l" r="r" t="t"/>
                <a:pathLst>
                  <a:path extrusionOk="0" h="3000" w="22010">
                    <a:moveTo>
                      <a:pt x="9355" y="1"/>
                    </a:moveTo>
                    <a:cubicBezTo>
                      <a:pt x="9127" y="1"/>
                      <a:pt x="8922" y="6"/>
                      <a:pt x="8747" y="18"/>
                    </a:cubicBezTo>
                    <a:cubicBezTo>
                      <a:pt x="7867" y="46"/>
                      <a:pt x="6986" y="160"/>
                      <a:pt x="6135" y="387"/>
                    </a:cubicBezTo>
                    <a:cubicBezTo>
                      <a:pt x="4857" y="501"/>
                      <a:pt x="3579" y="529"/>
                      <a:pt x="2329" y="529"/>
                    </a:cubicBezTo>
                    <a:cubicBezTo>
                      <a:pt x="1875" y="558"/>
                      <a:pt x="1449" y="700"/>
                      <a:pt x="1051" y="955"/>
                    </a:cubicBezTo>
                    <a:cubicBezTo>
                      <a:pt x="1051" y="955"/>
                      <a:pt x="994" y="983"/>
                      <a:pt x="512" y="1892"/>
                    </a:cubicBezTo>
                    <a:cubicBezTo>
                      <a:pt x="0" y="2801"/>
                      <a:pt x="341" y="3000"/>
                      <a:pt x="341" y="3000"/>
                    </a:cubicBezTo>
                    <a:lnTo>
                      <a:pt x="21072" y="2886"/>
                    </a:lnTo>
                    <a:cubicBezTo>
                      <a:pt x="21726" y="2517"/>
                      <a:pt x="22010" y="529"/>
                      <a:pt x="22010" y="529"/>
                    </a:cubicBezTo>
                    <a:lnTo>
                      <a:pt x="22010" y="529"/>
                    </a:lnTo>
                    <a:cubicBezTo>
                      <a:pt x="22009" y="529"/>
                      <a:pt x="18800" y="614"/>
                      <a:pt x="16614" y="614"/>
                    </a:cubicBezTo>
                    <a:cubicBezTo>
                      <a:pt x="15110" y="410"/>
                      <a:pt x="11344" y="1"/>
                      <a:pt x="93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a:off x="7065180" y="3830730"/>
                <a:ext cx="1033425" cy="116020"/>
              </a:xfrm>
              <a:custGeom>
                <a:rect b="b" l="l" r="r" t="t"/>
                <a:pathLst>
                  <a:path extrusionOk="0" h="2471" w="22010">
                    <a:moveTo>
                      <a:pt x="22010" y="0"/>
                    </a:moveTo>
                    <a:lnTo>
                      <a:pt x="21271" y="29"/>
                    </a:lnTo>
                    <a:lnTo>
                      <a:pt x="20930" y="29"/>
                    </a:lnTo>
                    <a:cubicBezTo>
                      <a:pt x="20590" y="29"/>
                      <a:pt x="20192" y="85"/>
                      <a:pt x="19851" y="114"/>
                    </a:cubicBezTo>
                    <a:cubicBezTo>
                      <a:pt x="19482" y="142"/>
                      <a:pt x="19198" y="114"/>
                      <a:pt x="18857" y="199"/>
                    </a:cubicBezTo>
                    <a:cubicBezTo>
                      <a:pt x="18658" y="227"/>
                      <a:pt x="18460" y="256"/>
                      <a:pt x="18261" y="284"/>
                    </a:cubicBezTo>
                    <a:cubicBezTo>
                      <a:pt x="16756" y="454"/>
                      <a:pt x="15251" y="511"/>
                      <a:pt x="13745" y="625"/>
                    </a:cubicBezTo>
                    <a:cubicBezTo>
                      <a:pt x="12453" y="734"/>
                      <a:pt x="11160" y="785"/>
                      <a:pt x="9867" y="785"/>
                    </a:cubicBezTo>
                    <a:cubicBezTo>
                      <a:pt x="9144" y="785"/>
                      <a:pt x="8420" y="769"/>
                      <a:pt x="7696" y="738"/>
                    </a:cubicBezTo>
                    <a:cubicBezTo>
                      <a:pt x="5652" y="596"/>
                      <a:pt x="3692" y="682"/>
                      <a:pt x="1647" y="625"/>
                    </a:cubicBezTo>
                    <a:cubicBezTo>
                      <a:pt x="1250" y="625"/>
                      <a:pt x="1080" y="568"/>
                      <a:pt x="1051" y="426"/>
                    </a:cubicBezTo>
                    <a:cubicBezTo>
                      <a:pt x="824" y="710"/>
                      <a:pt x="654" y="1022"/>
                      <a:pt x="512" y="1363"/>
                    </a:cubicBezTo>
                    <a:cubicBezTo>
                      <a:pt x="0" y="2272"/>
                      <a:pt x="341" y="2471"/>
                      <a:pt x="341" y="2471"/>
                    </a:cubicBezTo>
                    <a:lnTo>
                      <a:pt x="21072" y="2357"/>
                    </a:lnTo>
                    <a:cubicBezTo>
                      <a:pt x="21726" y="1988"/>
                      <a:pt x="22010" y="0"/>
                      <a:pt x="220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p:nvPr/>
            </p:nvSpPr>
            <p:spPr>
              <a:xfrm>
                <a:off x="7387845" y="3829368"/>
                <a:ext cx="49394" cy="15400"/>
              </a:xfrm>
              <a:custGeom>
                <a:rect b="b" l="l" r="r" t="t"/>
                <a:pathLst>
                  <a:path extrusionOk="0" h="328" w="1052">
                    <a:moveTo>
                      <a:pt x="285" y="1"/>
                    </a:moveTo>
                    <a:cubicBezTo>
                      <a:pt x="171" y="1"/>
                      <a:pt x="1" y="285"/>
                      <a:pt x="86" y="285"/>
                    </a:cubicBezTo>
                    <a:cubicBezTo>
                      <a:pt x="214" y="313"/>
                      <a:pt x="342" y="327"/>
                      <a:pt x="469" y="327"/>
                    </a:cubicBezTo>
                    <a:cubicBezTo>
                      <a:pt x="597" y="327"/>
                      <a:pt x="725" y="313"/>
                      <a:pt x="853" y="285"/>
                    </a:cubicBezTo>
                    <a:cubicBezTo>
                      <a:pt x="938" y="285"/>
                      <a:pt x="1052" y="58"/>
                      <a:pt x="995" y="58"/>
                    </a:cubicBezTo>
                    <a:cubicBezTo>
                      <a:pt x="739" y="58"/>
                      <a:pt x="512" y="29"/>
                      <a:pt x="28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6"/>
              <p:cNvSpPr/>
              <p:nvPr/>
            </p:nvSpPr>
            <p:spPr>
              <a:xfrm>
                <a:off x="7447852" y="3830730"/>
                <a:ext cx="49394" cy="14039"/>
              </a:xfrm>
              <a:custGeom>
                <a:rect b="b" l="l" r="r" t="t"/>
                <a:pathLst>
                  <a:path extrusionOk="0" h="299" w="1052">
                    <a:moveTo>
                      <a:pt x="200" y="0"/>
                    </a:moveTo>
                    <a:cubicBezTo>
                      <a:pt x="114" y="0"/>
                      <a:pt x="1" y="256"/>
                      <a:pt x="86" y="256"/>
                    </a:cubicBezTo>
                    <a:cubicBezTo>
                      <a:pt x="214" y="284"/>
                      <a:pt x="342" y="298"/>
                      <a:pt x="469" y="298"/>
                    </a:cubicBezTo>
                    <a:cubicBezTo>
                      <a:pt x="597" y="298"/>
                      <a:pt x="725" y="284"/>
                      <a:pt x="853" y="256"/>
                    </a:cubicBezTo>
                    <a:cubicBezTo>
                      <a:pt x="910" y="256"/>
                      <a:pt x="1052" y="29"/>
                      <a:pt x="995" y="29"/>
                    </a:cubicBezTo>
                    <a:cubicBezTo>
                      <a:pt x="626" y="29"/>
                      <a:pt x="484" y="29"/>
                      <a:pt x="20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
              <p:cNvSpPr/>
              <p:nvPr/>
            </p:nvSpPr>
            <p:spPr>
              <a:xfrm>
                <a:off x="7513211" y="3828053"/>
                <a:ext cx="102732" cy="16058"/>
              </a:xfrm>
              <a:custGeom>
                <a:rect b="b" l="l" r="r" t="t"/>
                <a:pathLst>
                  <a:path extrusionOk="0" h="342" w="2188">
                    <a:moveTo>
                      <a:pt x="483" y="0"/>
                    </a:moveTo>
                    <a:lnTo>
                      <a:pt x="86" y="284"/>
                    </a:lnTo>
                    <a:cubicBezTo>
                      <a:pt x="86" y="284"/>
                      <a:pt x="0" y="341"/>
                      <a:pt x="284" y="341"/>
                    </a:cubicBezTo>
                    <a:lnTo>
                      <a:pt x="1761" y="341"/>
                    </a:lnTo>
                    <a:cubicBezTo>
                      <a:pt x="1761" y="341"/>
                      <a:pt x="2187" y="0"/>
                      <a:pt x="20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6"/>
              <p:cNvSpPr/>
              <p:nvPr/>
            </p:nvSpPr>
            <p:spPr>
              <a:xfrm>
                <a:off x="7627872" y="3829368"/>
                <a:ext cx="98741" cy="12349"/>
              </a:xfrm>
              <a:custGeom>
                <a:rect b="b" l="l" r="r" t="t"/>
                <a:pathLst>
                  <a:path extrusionOk="0" h="263" w="2103">
                    <a:moveTo>
                      <a:pt x="143" y="1"/>
                    </a:moveTo>
                    <a:cubicBezTo>
                      <a:pt x="143" y="1"/>
                      <a:pt x="1" y="228"/>
                      <a:pt x="1" y="256"/>
                    </a:cubicBezTo>
                    <a:cubicBezTo>
                      <a:pt x="5" y="260"/>
                      <a:pt x="48" y="262"/>
                      <a:pt x="120" y="262"/>
                    </a:cubicBezTo>
                    <a:cubicBezTo>
                      <a:pt x="549" y="262"/>
                      <a:pt x="1989" y="200"/>
                      <a:pt x="1989" y="200"/>
                    </a:cubicBezTo>
                    <a:cubicBezTo>
                      <a:pt x="1989" y="200"/>
                      <a:pt x="2102" y="86"/>
                      <a:pt x="1364" y="29"/>
                    </a:cubicBezTo>
                    <a:cubicBezTo>
                      <a:pt x="625" y="1"/>
                      <a:pt x="143" y="1"/>
                      <a:pt x="14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6"/>
              <p:cNvSpPr/>
              <p:nvPr/>
            </p:nvSpPr>
            <p:spPr>
              <a:xfrm>
                <a:off x="7242524" y="3770723"/>
                <a:ext cx="89398" cy="20049"/>
              </a:xfrm>
              <a:custGeom>
                <a:rect b="b" l="l" r="r" t="t"/>
                <a:pathLst>
                  <a:path extrusionOk="0" h="427" w="1904">
                    <a:moveTo>
                      <a:pt x="114" y="0"/>
                    </a:moveTo>
                    <a:lnTo>
                      <a:pt x="0" y="426"/>
                    </a:lnTo>
                    <a:lnTo>
                      <a:pt x="1420" y="426"/>
                    </a:lnTo>
                    <a:cubicBezTo>
                      <a:pt x="1420" y="426"/>
                      <a:pt x="1903" y="85"/>
                      <a:pt x="147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p:nvPr/>
            </p:nvSpPr>
            <p:spPr>
              <a:xfrm>
                <a:off x="7081097" y="3770629"/>
                <a:ext cx="230818" cy="20143"/>
              </a:xfrm>
              <a:custGeom>
                <a:rect b="b" l="l" r="r" t="t"/>
                <a:pathLst>
                  <a:path extrusionOk="0" h="429" w="4916">
                    <a:moveTo>
                      <a:pt x="155" y="0"/>
                    </a:moveTo>
                    <a:cubicBezTo>
                      <a:pt x="109" y="0"/>
                      <a:pt x="1" y="37"/>
                      <a:pt x="116" y="428"/>
                    </a:cubicBezTo>
                    <a:lnTo>
                      <a:pt x="3779" y="428"/>
                    </a:lnTo>
                    <a:cubicBezTo>
                      <a:pt x="4120" y="201"/>
                      <a:pt x="4518" y="59"/>
                      <a:pt x="4915" y="2"/>
                    </a:cubicBezTo>
                    <a:lnTo>
                      <a:pt x="173" y="2"/>
                    </a:lnTo>
                    <a:cubicBezTo>
                      <a:pt x="173" y="2"/>
                      <a:pt x="165" y="0"/>
                      <a:pt x="15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6"/>
              <p:cNvSpPr/>
              <p:nvPr/>
            </p:nvSpPr>
            <p:spPr>
              <a:xfrm>
                <a:off x="7121196" y="3841388"/>
                <a:ext cx="954732" cy="41882"/>
              </a:xfrm>
              <a:custGeom>
                <a:rect b="b" l="l" r="r" t="t"/>
                <a:pathLst>
                  <a:path extrusionOk="0" h="892" w="20334">
                    <a:moveTo>
                      <a:pt x="20334" y="0"/>
                    </a:moveTo>
                    <a:cubicBezTo>
                      <a:pt x="20333" y="0"/>
                      <a:pt x="16102" y="142"/>
                      <a:pt x="15137" y="341"/>
                    </a:cubicBezTo>
                    <a:cubicBezTo>
                      <a:pt x="13497" y="664"/>
                      <a:pt x="11475" y="757"/>
                      <a:pt x="9583" y="757"/>
                    </a:cubicBezTo>
                    <a:cubicBezTo>
                      <a:pt x="7479" y="757"/>
                      <a:pt x="5535" y="642"/>
                      <a:pt x="4459" y="597"/>
                    </a:cubicBezTo>
                    <a:cubicBezTo>
                      <a:pt x="3698" y="608"/>
                      <a:pt x="3063" y="613"/>
                      <a:pt x="2534" y="613"/>
                    </a:cubicBezTo>
                    <a:cubicBezTo>
                      <a:pt x="419" y="613"/>
                      <a:pt x="0" y="540"/>
                      <a:pt x="0" y="540"/>
                    </a:cubicBezTo>
                    <a:lnTo>
                      <a:pt x="0" y="540"/>
                    </a:lnTo>
                    <a:cubicBezTo>
                      <a:pt x="679" y="686"/>
                      <a:pt x="1239" y="714"/>
                      <a:pt x="1862" y="714"/>
                    </a:cubicBezTo>
                    <a:cubicBezTo>
                      <a:pt x="2246" y="714"/>
                      <a:pt x="2653" y="704"/>
                      <a:pt x="3126" y="704"/>
                    </a:cubicBezTo>
                    <a:cubicBezTo>
                      <a:pt x="3525" y="704"/>
                      <a:pt x="3970" y="711"/>
                      <a:pt x="4487" y="739"/>
                    </a:cubicBezTo>
                    <a:cubicBezTo>
                      <a:pt x="6565" y="849"/>
                      <a:pt x="8230" y="892"/>
                      <a:pt x="9572" y="892"/>
                    </a:cubicBezTo>
                    <a:cubicBezTo>
                      <a:pt x="13051" y="892"/>
                      <a:pt x="14355" y="606"/>
                      <a:pt x="15052" y="483"/>
                    </a:cubicBezTo>
                    <a:cubicBezTo>
                      <a:pt x="15989" y="284"/>
                      <a:pt x="20333" y="0"/>
                      <a:pt x="2033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74" name="Google Shape;474;p16"/>
          <p:cNvSpPr/>
          <p:nvPr/>
        </p:nvSpPr>
        <p:spPr>
          <a:xfrm>
            <a:off x="1943125" y="638175"/>
            <a:ext cx="1552500" cy="15525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6"/>
          <p:cNvSpPr/>
          <p:nvPr/>
        </p:nvSpPr>
        <p:spPr>
          <a:xfrm flipH="1">
            <a:off x="7276385" y="10508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6" name="Google Shape;476;p16"/>
          <p:cNvGrpSpPr/>
          <p:nvPr/>
        </p:nvGrpSpPr>
        <p:grpSpPr>
          <a:xfrm>
            <a:off x="-588939" y="219093"/>
            <a:ext cx="7062069" cy="1002516"/>
            <a:chOff x="1068461" y="156718"/>
            <a:chExt cx="7062069" cy="1002516"/>
          </a:xfrm>
        </p:grpSpPr>
        <p:sp>
          <p:nvSpPr>
            <p:cNvPr id="477" name="Google Shape;477;p16"/>
            <p:cNvSpPr/>
            <p:nvPr/>
          </p:nvSpPr>
          <p:spPr>
            <a:xfrm>
              <a:off x="5321724" y="156718"/>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6"/>
            <p:cNvSpPr/>
            <p:nvPr/>
          </p:nvSpPr>
          <p:spPr>
            <a:xfrm>
              <a:off x="1068461" y="7186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9" name="Google Shape;479;p16"/>
          <p:cNvSpPr/>
          <p:nvPr/>
        </p:nvSpPr>
        <p:spPr>
          <a:xfrm flipH="1">
            <a:off x="-133" y="4381700"/>
            <a:ext cx="9239383" cy="990464"/>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6"/>
          <p:cNvSpPr/>
          <p:nvPr/>
        </p:nvSpPr>
        <p:spPr>
          <a:xfrm flipH="1">
            <a:off x="-2605136" y="3924200"/>
            <a:ext cx="5486461" cy="1852742"/>
          </a:xfrm>
          <a:custGeom>
            <a:rect b="b" l="l" r="r" t="t"/>
            <a:pathLst>
              <a:path extrusionOk="0" h="16915" w="15017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1" name="Google Shape;481;p16"/>
          <p:cNvGrpSpPr/>
          <p:nvPr/>
        </p:nvGrpSpPr>
        <p:grpSpPr>
          <a:xfrm rot="-378412">
            <a:off x="-218501" y="1259671"/>
            <a:ext cx="2694098" cy="4154809"/>
            <a:chOff x="-138878" y="1089036"/>
            <a:chExt cx="2326695" cy="3588512"/>
          </a:xfrm>
        </p:grpSpPr>
        <p:grpSp>
          <p:nvGrpSpPr>
            <p:cNvPr id="482" name="Google Shape;482;p16"/>
            <p:cNvGrpSpPr/>
            <p:nvPr/>
          </p:nvGrpSpPr>
          <p:grpSpPr>
            <a:xfrm rot="-536374">
              <a:off x="104887" y="1212004"/>
              <a:ext cx="1839165" cy="3281175"/>
              <a:chOff x="3734270" y="74249"/>
              <a:chExt cx="3046829" cy="5435717"/>
            </a:xfrm>
          </p:grpSpPr>
          <p:grpSp>
            <p:nvGrpSpPr>
              <p:cNvPr id="483" name="Google Shape;483;p16"/>
              <p:cNvGrpSpPr/>
              <p:nvPr/>
            </p:nvGrpSpPr>
            <p:grpSpPr>
              <a:xfrm rot="312499">
                <a:off x="4269747" y="179454"/>
                <a:ext cx="2417210" cy="2184088"/>
                <a:chOff x="3949525" y="-38550"/>
                <a:chExt cx="2695666" cy="2435690"/>
              </a:xfrm>
            </p:grpSpPr>
            <p:sp>
              <p:nvSpPr>
                <p:cNvPr id="484" name="Google Shape;484;p16"/>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6"/>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6"/>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6"/>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6"/>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6"/>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6"/>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6"/>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2" name="Google Shape;492;p16"/>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3" name="Google Shape;493;p16"/>
            <p:cNvSpPr/>
            <p:nvPr/>
          </p:nvSpPr>
          <p:spPr>
            <a:xfrm>
              <a:off x="189111" y="4292798"/>
              <a:ext cx="648400" cy="384750"/>
            </a:xfrm>
            <a:custGeom>
              <a:rect b="b" l="l" r="r" t="t"/>
              <a:pathLst>
                <a:path extrusionOk="0" h="15390" w="25936">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494" name="Google Shape;494;p16"/>
          <p:cNvSpPr txBox="1"/>
          <p:nvPr>
            <p:ph idx="1" type="subTitle"/>
          </p:nvPr>
        </p:nvSpPr>
        <p:spPr>
          <a:xfrm>
            <a:off x="1971425" y="3421300"/>
            <a:ext cx="2781600" cy="557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solidFill>
                  <a:srgbClr val="754C2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95" name="Google Shape;495;p16"/>
          <p:cNvSpPr txBox="1"/>
          <p:nvPr>
            <p:ph type="title"/>
          </p:nvPr>
        </p:nvSpPr>
        <p:spPr>
          <a:xfrm>
            <a:off x="1971425" y="2713525"/>
            <a:ext cx="4257900" cy="7818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96" name="Google Shape;496;p16"/>
          <p:cNvSpPr txBox="1"/>
          <p:nvPr>
            <p:ph hasCustomPrompt="1" idx="2" type="title"/>
          </p:nvPr>
        </p:nvSpPr>
        <p:spPr>
          <a:xfrm>
            <a:off x="1933450" y="955125"/>
            <a:ext cx="1476600" cy="918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7">
    <p:spTree>
      <p:nvGrpSpPr>
        <p:cNvPr id="497" name="Shape 497"/>
        <p:cNvGrpSpPr/>
        <p:nvPr/>
      </p:nvGrpSpPr>
      <p:grpSpPr>
        <a:xfrm>
          <a:off x="0" y="0"/>
          <a:ext cx="0" cy="0"/>
          <a:chOff x="0" y="0"/>
          <a:chExt cx="0" cy="0"/>
        </a:xfrm>
      </p:grpSpPr>
      <p:grpSp>
        <p:nvGrpSpPr>
          <p:cNvPr id="498" name="Google Shape;498;p17"/>
          <p:cNvGrpSpPr/>
          <p:nvPr/>
        </p:nvGrpSpPr>
        <p:grpSpPr>
          <a:xfrm>
            <a:off x="-588939" y="219093"/>
            <a:ext cx="7062069" cy="1002516"/>
            <a:chOff x="1068461" y="156718"/>
            <a:chExt cx="7062069" cy="1002516"/>
          </a:xfrm>
        </p:grpSpPr>
        <p:sp>
          <p:nvSpPr>
            <p:cNvPr id="499" name="Google Shape;499;p17"/>
            <p:cNvSpPr/>
            <p:nvPr/>
          </p:nvSpPr>
          <p:spPr>
            <a:xfrm>
              <a:off x="5321724" y="156718"/>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7"/>
            <p:cNvSpPr/>
            <p:nvPr/>
          </p:nvSpPr>
          <p:spPr>
            <a:xfrm>
              <a:off x="1068461" y="7186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1" name="Google Shape;501;p17"/>
          <p:cNvSpPr/>
          <p:nvPr/>
        </p:nvSpPr>
        <p:spPr>
          <a:xfrm flipH="1">
            <a:off x="5629995" y="638175"/>
            <a:ext cx="1552500" cy="15525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7"/>
          <p:cNvSpPr txBox="1"/>
          <p:nvPr>
            <p:ph idx="1" type="subTitle"/>
          </p:nvPr>
        </p:nvSpPr>
        <p:spPr>
          <a:xfrm flipH="1">
            <a:off x="4324970" y="3421300"/>
            <a:ext cx="2781600" cy="5577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600"/>
              <a:buNone/>
              <a:defRPr sz="1600">
                <a:solidFill>
                  <a:srgbClr val="754C24"/>
                </a:solidFill>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503" name="Google Shape;503;p17"/>
          <p:cNvSpPr txBox="1"/>
          <p:nvPr>
            <p:ph type="title"/>
          </p:nvPr>
        </p:nvSpPr>
        <p:spPr>
          <a:xfrm flipH="1">
            <a:off x="2848670" y="2713525"/>
            <a:ext cx="4257900" cy="781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3600"/>
              <a:buNone/>
              <a:defRPr sz="45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504" name="Google Shape;504;p17"/>
          <p:cNvSpPr txBox="1"/>
          <p:nvPr>
            <p:ph hasCustomPrompt="1" idx="2" type="title"/>
          </p:nvPr>
        </p:nvSpPr>
        <p:spPr>
          <a:xfrm flipH="1">
            <a:off x="5667945" y="955125"/>
            <a:ext cx="1476600" cy="918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505" name="Google Shape;505;p17"/>
          <p:cNvGrpSpPr/>
          <p:nvPr/>
        </p:nvGrpSpPr>
        <p:grpSpPr>
          <a:xfrm>
            <a:off x="1684631" y="2286718"/>
            <a:ext cx="1701157" cy="2476241"/>
            <a:chOff x="1684631" y="2286718"/>
            <a:chExt cx="1701157" cy="2476241"/>
          </a:xfrm>
        </p:grpSpPr>
        <p:sp>
          <p:nvSpPr>
            <p:cNvPr id="506" name="Google Shape;506;p17"/>
            <p:cNvSpPr/>
            <p:nvPr/>
          </p:nvSpPr>
          <p:spPr>
            <a:xfrm flipH="1">
              <a:off x="2086848" y="3016518"/>
              <a:ext cx="488342" cy="1746440"/>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7"/>
            <p:cNvSpPr/>
            <p:nvPr/>
          </p:nvSpPr>
          <p:spPr>
            <a:xfrm flipH="1">
              <a:off x="2596993" y="2496163"/>
              <a:ext cx="630109" cy="536486"/>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7"/>
            <p:cNvSpPr/>
            <p:nvPr/>
          </p:nvSpPr>
          <p:spPr>
            <a:xfrm flipH="1">
              <a:off x="2596993" y="2971433"/>
              <a:ext cx="788796" cy="288665"/>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7"/>
            <p:cNvSpPr/>
            <p:nvPr/>
          </p:nvSpPr>
          <p:spPr>
            <a:xfrm flipH="1">
              <a:off x="1684631" y="2918998"/>
              <a:ext cx="892630" cy="258673"/>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7"/>
            <p:cNvSpPr/>
            <p:nvPr/>
          </p:nvSpPr>
          <p:spPr>
            <a:xfrm flipH="1">
              <a:off x="2074466" y="2286718"/>
              <a:ext cx="547733" cy="754563"/>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7"/>
            <p:cNvSpPr/>
            <p:nvPr/>
          </p:nvSpPr>
          <p:spPr>
            <a:xfrm flipH="1">
              <a:off x="2583822" y="3042465"/>
              <a:ext cx="485876" cy="781348"/>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7"/>
            <p:cNvSpPr/>
            <p:nvPr/>
          </p:nvSpPr>
          <p:spPr>
            <a:xfrm flipH="1">
              <a:off x="2583822" y="2963985"/>
              <a:ext cx="801966" cy="296113"/>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7"/>
            <p:cNvSpPr/>
            <p:nvPr/>
          </p:nvSpPr>
          <p:spPr>
            <a:xfrm flipH="1">
              <a:off x="2583822" y="2496459"/>
              <a:ext cx="643280" cy="546055"/>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7"/>
            <p:cNvSpPr/>
            <p:nvPr/>
          </p:nvSpPr>
          <p:spPr>
            <a:xfrm flipH="1">
              <a:off x="2074466" y="2287113"/>
              <a:ext cx="620639" cy="729455"/>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5" name="Google Shape;515;p17"/>
          <p:cNvSpPr/>
          <p:nvPr/>
        </p:nvSpPr>
        <p:spPr>
          <a:xfrm>
            <a:off x="-712974" y="4102300"/>
            <a:ext cx="11495583" cy="1256350"/>
          </a:xfrm>
          <a:custGeom>
            <a:rect b="b" l="l" r="r" t="t"/>
            <a:pathLst>
              <a:path extrusionOk="0" h="50254" w="279019">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516" name="Google Shape;516;p17"/>
          <p:cNvSpPr/>
          <p:nvPr/>
        </p:nvSpPr>
        <p:spPr>
          <a:xfrm flipH="1">
            <a:off x="219259" y="2420642"/>
            <a:ext cx="751702" cy="773948"/>
          </a:xfrm>
          <a:custGeom>
            <a:rect b="b" l="l" r="r" t="t"/>
            <a:pathLst>
              <a:path extrusionOk="0" h="15690" w="15239">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7"/>
          <p:cNvSpPr/>
          <p:nvPr/>
        </p:nvSpPr>
        <p:spPr>
          <a:xfrm flipH="1">
            <a:off x="219703" y="3077142"/>
            <a:ext cx="1051268" cy="330494"/>
          </a:xfrm>
          <a:custGeom>
            <a:rect b="b" l="l" r="r" t="t"/>
            <a:pathLst>
              <a:path extrusionOk="0" h="6700" w="21312">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7"/>
          <p:cNvSpPr/>
          <p:nvPr/>
        </p:nvSpPr>
        <p:spPr>
          <a:xfrm flipH="1">
            <a:off x="-952269" y="3093075"/>
            <a:ext cx="1147259" cy="347907"/>
          </a:xfrm>
          <a:custGeom>
            <a:rect b="b" l="l" r="r" t="t"/>
            <a:pathLst>
              <a:path extrusionOk="0" h="7053" w="23258">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7"/>
          <p:cNvSpPr/>
          <p:nvPr/>
        </p:nvSpPr>
        <p:spPr>
          <a:xfrm flipH="1">
            <a:off x="-550102" y="2291651"/>
            <a:ext cx="745092" cy="916505"/>
          </a:xfrm>
          <a:custGeom>
            <a:rect b="b" l="l" r="r" t="t"/>
            <a:pathLst>
              <a:path extrusionOk="0" h="18580" w="15105">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7"/>
          <p:cNvSpPr/>
          <p:nvPr/>
        </p:nvSpPr>
        <p:spPr>
          <a:xfrm flipH="1">
            <a:off x="204017" y="3208550"/>
            <a:ext cx="666809" cy="978312"/>
          </a:xfrm>
          <a:custGeom>
            <a:rect b="b" l="l" r="r" t="t"/>
            <a:pathLst>
              <a:path extrusionOk="0" h="19833" w="13518">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7"/>
          <p:cNvSpPr/>
          <p:nvPr/>
        </p:nvSpPr>
        <p:spPr>
          <a:xfrm flipH="1">
            <a:off x="204017" y="3066240"/>
            <a:ext cx="1066954" cy="325709"/>
          </a:xfrm>
          <a:custGeom>
            <a:rect b="b" l="l" r="r" t="t"/>
            <a:pathLst>
              <a:path extrusionOk="0" h="6603" w="2163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7"/>
          <p:cNvSpPr/>
          <p:nvPr/>
        </p:nvSpPr>
        <p:spPr>
          <a:xfrm flipH="1">
            <a:off x="-285953" y="3175994"/>
            <a:ext cx="475616" cy="2310056"/>
          </a:xfrm>
          <a:custGeom>
            <a:rect b="b" l="l" r="r" t="t"/>
            <a:pathLst>
              <a:path extrusionOk="0" h="46831" w="9642">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7"/>
          <p:cNvSpPr/>
          <p:nvPr/>
        </p:nvSpPr>
        <p:spPr>
          <a:xfrm flipH="1">
            <a:off x="204017" y="2420642"/>
            <a:ext cx="766944" cy="788352"/>
          </a:xfrm>
          <a:custGeom>
            <a:rect b="b" l="l" r="r" t="t"/>
            <a:pathLst>
              <a:path extrusionOk="0" h="15982" w="15548">
                <a:moveTo>
                  <a:pt x="0" y="0"/>
                </a:moveTo>
                <a:cubicBezTo>
                  <a:pt x="1" y="1"/>
                  <a:pt x="12640" y="5464"/>
                  <a:pt x="15547" y="15982"/>
                </a:cubicBezTo>
                <a:cubicBezTo>
                  <a:pt x="15547" y="15982"/>
                  <a:pt x="15088" y="1379"/>
                  <a:pt x="0"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7"/>
          <p:cNvSpPr/>
          <p:nvPr/>
        </p:nvSpPr>
        <p:spPr>
          <a:xfrm flipH="1">
            <a:off x="-550496" y="2291651"/>
            <a:ext cx="830379" cy="884393"/>
          </a:xfrm>
          <a:custGeom>
            <a:rect b="b" l="l" r="r" t="t"/>
            <a:pathLst>
              <a:path extrusionOk="0" h="17929" w="16834">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5" name="Google Shape;525;p17"/>
          <p:cNvGrpSpPr/>
          <p:nvPr/>
        </p:nvGrpSpPr>
        <p:grpSpPr>
          <a:xfrm>
            <a:off x="802132" y="2856567"/>
            <a:ext cx="2810009" cy="3835345"/>
            <a:chOff x="1023520" y="3199967"/>
            <a:chExt cx="2810009" cy="3835345"/>
          </a:xfrm>
        </p:grpSpPr>
        <p:sp>
          <p:nvSpPr>
            <p:cNvPr id="526" name="Google Shape;526;p17"/>
            <p:cNvSpPr/>
            <p:nvPr/>
          </p:nvSpPr>
          <p:spPr>
            <a:xfrm flipH="1">
              <a:off x="1439271" y="3199967"/>
              <a:ext cx="1096994" cy="1957858"/>
            </a:xfrm>
            <a:custGeom>
              <a:rect b="b" l="l" r="r" t="t"/>
              <a:pathLst>
                <a:path extrusionOk="0" h="39691" w="22239">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7"/>
            <p:cNvSpPr/>
            <p:nvPr/>
          </p:nvSpPr>
          <p:spPr>
            <a:xfrm flipH="1">
              <a:off x="2127044" y="4303522"/>
              <a:ext cx="1706485" cy="847298"/>
            </a:xfrm>
            <a:custGeom>
              <a:rect b="b" l="l" r="r" t="t"/>
              <a:pathLst>
                <a:path extrusionOk="0" h="17177" w="34595">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7"/>
            <p:cNvSpPr/>
            <p:nvPr/>
          </p:nvSpPr>
          <p:spPr>
            <a:xfrm flipH="1">
              <a:off x="2127044" y="5135184"/>
              <a:ext cx="1586964" cy="995182"/>
            </a:xfrm>
            <a:custGeom>
              <a:rect b="b" l="l" r="r" t="t"/>
              <a:pathLst>
                <a:path extrusionOk="0" h="20175" w="32172">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7"/>
            <p:cNvSpPr/>
            <p:nvPr/>
          </p:nvSpPr>
          <p:spPr>
            <a:xfrm flipH="1">
              <a:off x="2092416" y="5129511"/>
              <a:ext cx="1621592" cy="1000855"/>
            </a:xfrm>
            <a:custGeom>
              <a:rect b="b" l="l" r="r" t="t"/>
              <a:pathLst>
                <a:path extrusionOk="0" h="20290" w="32874">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7"/>
            <p:cNvSpPr/>
            <p:nvPr/>
          </p:nvSpPr>
          <p:spPr>
            <a:xfrm flipH="1">
              <a:off x="2092416" y="4294199"/>
              <a:ext cx="1741113" cy="870236"/>
            </a:xfrm>
            <a:custGeom>
              <a:rect b="b" l="l" r="r" t="t"/>
              <a:pathLst>
                <a:path extrusionOk="0" h="17642" w="35297">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7"/>
            <p:cNvSpPr/>
            <p:nvPr/>
          </p:nvSpPr>
          <p:spPr>
            <a:xfrm flipH="1">
              <a:off x="1439271" y="3199967"/>
              <a:ext cx="1234667" cy="1902266"/>
            </a:xfrm>
            <a:custGeom>
              <a:rect b="b" l="l" r="r" t="t"/>
              <a:pathLst>
                <a:path extrusionOk="0" h="38564" w="2503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7"/>
            <p:cNvSpPr/>
            <p:nvPr/>
          </p:nvSpPr>
          <p:spPr>
            <a:xfrm flipH="1">
              <a:off x="1023520" y="5151888"/>
              <a:ext cx="1067675" cy="1883425"/>
            </a:xfrm>
            <a:custGeom>
              <a:rect b="b" l="l" r="r" t="t"/>
              <a:pathLst>
                <a:path extrusionOk="0" h="75337" w="42707">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3" name="Google Shape;533;p17"/>
          <p:cNvSpPr/>
          <p:nvPr/>
        </p:nvSpPr>
        <p:spPr>
          <a:xfrm flipH="1">
            <a:off x="1809035" y="13556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534" name="Shape 534"/>
        <p:cNvGrpSpPr/>
        <p:nvPr/>
      </p:nvGrpSpPr>
      <p:grpSpPr>
        <a:xfrm>
          <a:off x="0" y="0"/>
          <a:ext cx="0" cy="0"/>
          <a:chOff x="0" y="0"/>
          <a:chExt cx="0" cy="0"/>
        </a:xfrm>
      </p:grpSpPr>
      <p:sp>
        <p:nvSpPr>
          <p:cNvPr id="535" name="Google Shape;535;p18"/>
          <p:cNvSpPr txBox="1"/>
          <p:nvPr>
            <p:ph type="title"/>
          </p:nvPr>
        </p:nvSpPr>
        <p:spPr>
          <a:xfrm>
            <a:off x="713225" y="368825"/>
            <a:ext cx="7698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6" name="Google Shape;536;p18"/>
          <p:cNvSpPr/>
          <p:nvPr/>
        </p:nvSpPr>
        <p:spPr>
          <a:xfrm flipH="1">
            <a:off x="7438310" y="1231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8"/>
          <p:cNvSpPr/>
          <p:nvPr/>
        </p:nvSpPr>
        <p:spPr>
          <a:xfrm>
            <a:off x="-484164" y="819165"/>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8" name="Google Shape;538;p18"/>
          <p:cNvGrpSpPr/>
          <p:nvPr/>
        </p:nvGrpSpPr>
        <p:grpSpPr>
          <a:xfrm rot="1325081">
            <a:off x="1036454" y="411132"/>
            <a:ext cx="729403" cy="386556"/>
            <a:chOff x="2468025" y="734125"/>
            <a:chExt cx="980825" cy="519800"/>
          </a:xfrm>
        </p:grpSpPr>
        <p:sp>
          <p:nvSpPr>
            <p:cNvPr id="539" name="Google Shape;539;p18"/>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8"/>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8"/>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6">
    <p:spTree>
      <p:nvGrpSpPr>
        <p:cNvPr id="542" name="Shape 542"/>
        <p:cNvGrpSpPr/>
        <p:nvPr/>
      </p:nvGrpSpPr>
      <p:grpSpPr>
        <a:xfrm>
          <a:off x="0" y="0"/>
          <a:ext cx="0" cy="0"/>
          <a:chOff x="0" y="0"/>
          <a:chExt cx="0" cy="0"/>
        </a:xfrm>
      </p:grpSpPr>
      <p:grpSp>
        <p:nvGrpSpPr>
          <p:cNvPr id="543" name="Google Shape;543;p19"/>
          <p:cNvGrpSpPr/>
          <p:nvPr/>
        </p:nvGrpSpPr>
        <p:grpSpPr>
          <a:xfrm>
            <a:off x="-100" y="2905325"/>
            <a:ext cx="9144200" cy="2238124"/>
            <a:chOff x="-100" y="2905325"/>
            <a:chExt cx="9144200" cy="2238124"/>
          </a:xfrm>
        </p:grpSpPr>
        <p:sp>
          <p:nvSpPr>
            <p:cNvPr id="544" name="Google Shape;544;p19"/>
            <p:cNvSpPr/>
            <p:nvPr/>
          </p:nvSpPr>
          <p:spPr>
            <a:xfrm flipH="1">
              <a:off x="-80" y="2905325"/>
              <a:ext cx="9144180" cy="1935365"/>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100" y="3067048"/>
              <a:ext cx="9144095" cy="2076401"/>
            </a:xfrm>
            <a:custGeom>
              <a:rect b="b" l="l" r="r" t="t"/>
              <a:pathLst>
                <a:path extrusionOk="0" h="43799" w="175359">
                  <a:moveTo>
                    <a:pt x="0" y="1"/>
                  </a:moveTo>
                  <a:lnTo>
                    <a:pt x="0" y="43799"/>
                  </a:lnTo>
                  <a:lnTo>
                    <a:pt x="175359" y="43799"/>
                  </a:lnTo>
                  <a:lnTo>
                    <a:pt x="175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6" name="Google Shape;546;p19"/>
          <p:cNvSpPr txBox="1"/>
          <p:nvPr>
            <p:ph type="title"/>
          </p:nvPr>
        </p:nvSpPr>
        <p:spPr>
          <a:xfrm>
            <a:off x="713225" y="368825"/>
            <a:ext cx="7698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7" name="Google Shape;547;p19"/>
          <p:cNvSpPr/>
          <p:nvPr/>
        </p:nvSpPr>
        <p:spPr>
          <a:xfrm flipH="1">
            <a:off x="7438310" y="1231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484164" y="819165"/>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9" name="Google Shape;549;p19"/>
          <p:cNvGrpSpPr/>
          <p:nvPr/>
        </p:nvGrpSpPr>
        <p:grpSpPr>
          <a:xfrm rot="1325081">
            <a:off x="1036454" y="411132"/>
            <a:ext cx="729403" cy="386556"/>
            <a:chOff x="2468025" y="734125"/>
            <a:chExt cx="980825" cy="519800"/>
          </a:xfrm>
        </p:grpSpPr>
        <p:sp>
          <p:nvSpPr>
            <p:cNvPr id="550" name="Google Shape;550;p19"/>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7">
    <p:spTree>
      <p:nvGrpSpPr>
        <p:cNvPr id="553" name="Shape 553"/>
        <p:cNvGrpSpPr/>
        <p:nvPr/>
      </p:nvGrpSpPr>
      <p:grpSpPr>
        <a:xfrm>
          <a:off x="0" y="0"/>
          <a:ext cx="0" cy="0"/>
          <a:chOff x="0" y="0"/>
          <a:chExt cx="0" cy="0"/>
        </a:xfrm>
      </p:grpSpPr>
      <p:grpSp>
        <p:nvGrpSpPr>
          <p:cNvPr id="554" name="Google Shape;554;p20"/>
          <p:cNvGrpSpPr/>
          <p:nvPr/>
        </p:nvGrpSpPr>
        <p:grpSpPr>
          <a:xfrm>
            <a:off x="-2605136" y="539434"/>
            <a:ext cx="15346578" cy="5008908"/>
            <a:chOff x="-2605136" y="539434"/>
            <a:chExt cx="15346578" cy="5008908"/>
          </a:xfrm>
        </p:grpSpPr>
        <p:sp>
          <p:nvSpPr>
            <p:cNvPr id="555" name="Google Shape;555;p20"/>
            <p:cNvSpPr/>
            <p:nvPr/>
          </p:nvSpPr>
          <p:spPr>
            <a:xfrm flipH="1">
              <a:off x="-80" y="4153100"/>
              <a:ext cx="9144180" cy="990464"/>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0"/>
            <p:cNvSpPr/>
            <p:nvPr/>
          </p:nvSpPr>
          <p:spPr>
            <a:xfrm flipH="1">
              <a:off x="-2605136" y="3695600"/>
              <a:ext cx="5486461" cy="1852742"/>
            </a:xfrm>
            <a:custGeom>
              <a:rect b="b" l="l" r="r" t="t"/>
              <a:pathLst>
                <a:path extrusionOk="0" h="16915" w="15017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7" name="Google Shape;557;p20"/>
            <p:cNvGrpSpPr/>
            <p:nvPr/>
          </p:nvGrpSpPr>
          <p:grpSpPr>
            <a:xfrm rot="876897">
              <a:off x="-592173" y="817633"/>
              <a:ext cx="2748820" cy="4239217"/>
              <a:chOff x="-138878" y="1089036"/>
              <a:chExt cx="2326695" cy="3588512"/>
            </a:xfrm>
          </p:grpSpPr>
          <p:grpSp>
            <p:nvGrpSpPr>
              <p:cNvPr id="558" name="Google Shape;558;p20"/>
              <p:cNvGrpSpPr/>
              <p:nvPr/>
            </p:nvGrpSpPr>
            <p:grpSpPr>
              <a:xfrm rot="-536374">
                <a:off x="104887" y="1212004"/>
                <a:ext cx="1839165" cy="3281175"/>
                <a:chOff x="3734270" y="74249"/>
                <a:chExt cx="3046829" cy="5435717"/>
              </a:xfrm>
            </p:grpSpPr>
            <p:grpSp>
              <p:nvGrpSpPr>
                <p:cNvPr id="559" name="Google Shape;559;p20"/>
                <p:cNvGrpSpPr/>
                <p:nvPr/>
              </p:nvGrpSpPr>
              <p:grpSpPr>
                <a:xfrm rot="312499">
                  <a:off x="4269747" y="179454"/>
                  <a:ext cx="2417210" cy="2184088"/>
                  <a:chOff x="3949525" y="-38550"/>
                  <a:chExt cx="2695666" cy="2435690"/>
                </a:xfrm>
              </p:grpSpPr>
              <p:sp>
                <p:nvSpPr>
                  <p:cNvPr id="560" name="Google Shape;560;p20"/>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 name="Google Shape;568;p20"/>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9" name="Google Shape;569;p20"/>
              <p:cNvSpPr/>
              <p:nvPr/>
            </p:nvSpPr>
            <p:spPr>
              <a:xfrm>
                <a:off x="189111" y="4292798"/>
                <a:ext cx="648400" cy="384750"/>
              </a:xfrm>
              <a:custGeom>
                <a:rect b="b" l="l" r="r" t="t"/>
                <a:pathLst>
                  <a:path extrusionOk="0" h="15390" w="25936">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570" name="Google Shape;570;p20"/>
            <p:cNvSpPr/>
            <p:nvPr/>
          </p:nvSpPr>
          <p:spPr>
            <a:xfrm>
              <a:off x="5213225" y="4413262"/>
              <a:ext cx="7528218" cy="730294"/>
            </a:xfrm>
            <a:custGeom>
              <a:rect b="b" l="l" r="r" t="t"/>
              <a:pathLst>
                <a:path extrusionOk="0" h="14805" w="143265">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1" name="Google Shape;571;p20"/>
          <p:cNvSpPr txBox="1"/>
          <p:nvPr>
            <p:ph type="title"/>
          </p:nvPr>
        </p:nvSpPr>
        <p:spPr>
          <a:xfrm>
            <a:off x="713225" y="368825"/>
            <a:ext cx="7698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72" name="Google Shape;572;p20"/>
          <p:cNvSpPr/>
          <p:nvPr/>
        </p:nvSpPr>
        <p:spPr>
          <a:xfrm>
            <a:off x="49236" y="1231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p:nvPr/>
        </p:nvSpPr>
        <p:spPr>
          <a:xfrm flipH="1">
            <a:off x="8152685" y="434902"/>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4" name="Google Shape;574;p20"/>
          <p:cNvGrpSpPr/>
          <p:nvPr/>
        </p:nvGrpSpPr>
        <p:grpSpPr>
          <a:xfrm flipH="1" rot="-1325081">
            <a:off x="7445488" y="411132"/>
            <a:ext cx="729403" cy="386556"/>
            <a:chOff x="2468025" y="734125"/>
            <a:chExt cx="980825" cy="519800"/>
          </a:xfrm>
        </p:grpSpPr>
        <p:sp>
          <p:nvSpPr>
            <p:cNvPr id="575" name="Google Shape;575;p20"/>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94E9FB"/>
        </a:solidFill>
      </p:bgPr>
    </p:bg>
    <p:spTree>
      <p:nvGrpSpPr>
        <p:cNvPr id="18" name="Shape 18"/>
        <p:cNvGrpSpPr/>
        <p:nvPr/>
      </p:nvGrpSpPr>
      <p:grpSpPr>
        <a:xfrm>
          <a:off x="0" y="0"/>
          <a:ext cx="0" cy="0"/>
          <a:chOff x="0" y="0"/>
          <a:chExt cx="0" cy="0"/>
        </a:xfrm>
      </p:grpSpPr>
      <p:sp>
        <p:nvSpPr>
          <p:cNvPr id="19" name="Google Shape;19;p3"/>
          <p:cNvSpPr/>
          <p:nvPr/>
        </p:nvSpPr>
        <p:spPr>
          <a:xfrm>
            <a:off x="1285900" y="638175"/>
            <a:ext cx="1552500" cy="15525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flipH="1">
            <a:off x="7276385" y="10508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 name="Google Shape;21;p3"/>
          <p:cNvGrpSpPr/>
          <p:nvPr/>
        </p:nvGrpSpPr>
        <p:grpSpPr>
          <a:xfrm>
            <a:off x="-588939" y="219093"/>
            <a:ext cx="6565344" cy="1002516"/>
            <a:chOff x="1068461" y="156718"/>
            <a:chExt cx="6565344" cy="1002516"/>
          </a:xfrm>
        </p:grpSpPr>
        <p:sp>
          <p:nvSpPr>
            <p:cNvPr id="22" name="Google Shape;22;p3"/>
            <p:cNvSpPr/>
            <p:nvPr/>
          </p:nvSpPr>
          <p:spPr>
            <a:xfrm>
              <a:off x="4824999" y="156718"/>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a:off x="1068461" y="7186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 name="Google Shape;24;p3"/>
          <p:cNvSpPr txBox="1"/>
          <p:nvPr>
            <p:ph idx="1" type="subTitle"/>
          </p:nvPr>
        </p:nvSpPr>
        <p:spPr>
          <a:xfrm>
            <a:off x="1361825" y="3421300"/>
            <a:ext cx="2781600" cy="557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solidFill>
                  <a:srgbClr val="754C24"/>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5" name="Google Shape;25;p3"/>
          <p:cNvSpPr txBox="1"/>
          <p:nvPr>
            <p:ph type="title"/>
          </p:nvPr>
        </p:nvSpPr>
        <p:spPr>
          <a:xfrm>
            <a:off x="1361825" y="2713525"/>
            <a:ext cx="4257900" cy="7818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6" name="Google Shape;26;p3"/>
          <p:cNvSpPr txBox="1"/>
          <p:nvPr>
            <p:ph hasCustomPrompt="1" idx="2" type="title"/>
          </p:nvPr>
        </p:nvSpPr>
        <p:spPr>
          <a:xfrm>
            <a:off x="1323850" y="955125"/>
            <a:ext cx="1476600" cy="918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27" name="Google Shape;27;p3"/>
          <p:cNvGrpSpPr/>
          <p:nvPr/>
        </p:nvGrpSpPr>
        <p:grpSpPr>
          <a:xfrm flipH="1">
            <a:off x="4547988" y="1491425"/>
            <a:ext cx="980825" cy="519800"/>
            <a:chOff x="2468025" y="734125"/>
            <a:chExt cx="980825" cy="519800"/>
          </a:xfrm>
        </p:grpSpPr>
        <p:sp>
          <p:nvSpPr>
            <p:cNvPr id="28" name="Google Shape;28;p3"/>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8">
    <p:spTree>
      <p:nvGrpSpPr>
        <p:cNvPr id="578" name="Shape 578"/>
        <p:cNvGrpSpPr/>
        <p:nvPr/>
      </p:nvGrpSpPr>
      <p:grpSpPr>
        <a:xfrm>
          <a:off x="0" y="0"/>
          <a:ext cx="0" cy="0"/>
          <a:chOff x="0" y="0"/>
          <a:chExt cx="0" cy="0"/>
        </a:xfrm>
      </p:grpSpPr>
      <p:grpSp>
        <p:nvGrpSpPr>
          <p:cNvPr id="579" name="Google Shape;579;p21"/>
          <p:cNvGrpSpPr/>
          <p:nvPr/>
        </p:nvGrpSpPr>
        <p:grpSpPr>
          <a:xfrm flipH="1">
            <a:off x="6616870" y="1321243"/>
            <a:ext cx="2574448" cy="1658326"/>
            <a:chOff x="6311450" y="1575061"/>
            <a:chExt cx="2170332" cy="1398016"/>
          </a:xfrm>
        </p:grpSpPr>
        <p:grpSp>
          <p:nvGrpSpPr>
            <p:cNvPr id="580" name="Google Shape;580;p21"/>
            <p:cNvGrpSpPr/>
            <p:nvPr/>
          </p:nvGrpSpPr>
          <p:grpSpPr>
            <a:xfrm flipH="1">
              <a:off x="7725899" y="1800005"/>
              <a:ext cx="680855" cy="1028840"/>
              <a:chOff x="7986824" y="1570968"/>
              <a:chExt cx="680855" cy="1028840"/>
            </a:xfrm>
          </p:grpSpPr>
          <p:grpSp>
            <p:nvGrpSpPr>
              <p:cNvPr id="581" name="Google Shape;581;p21"/>
              <p:cNvGrpSpPr/>
              <p:nvPr/>
            </p:nvGrpSpPr>
            <p:grpSpPr>
              <a:xfrm>
                <a:off x="7986824" y="1570968"/>
                <a:ext cx="680855" cy="991067"/>
                <a:chOff x="7730849" y="1571630"/>
                <a:chExt cx="680855" cy="991067"/>
              </a:xfrm>
            </p:grpSpPr>
            <p:sp>
              <p:nvSpPr>
                <p:cNvPr id="582" name="Google Shape;582;p21"/>
                <p:cNvSpPr/>
                <p:nvPr/>
              </p:nvSpPr>
              <p:spPr>
                <a:xfrm flipH="1">
                  <a:off x="7891829" y="1863713"/>
                  <a:ext cx="195451" cy="698983"/>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1"/>
                <p:cNvSpPr/>
                <p:nvPr/>
              </p:nvSpPr>
              <p:spPr>
                <a:xfrm flipH="1">
                  <a:off x="8096002" y="1655455"/>
                  <a:ext cx="252191" cy="214719"/>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1"/>
                <p:cNvSpPr/>
                <p:nvPr/>
              </p:nvSpPr>
              <p:spPr>
                <a:xfrm flipH="1">
                  <a:off x="8096001" y="1845669"/>
                  <a:ext cx="315702" cy="115533"/>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1"/>
                <p:cNvSpPr/>
                <p:nvPr/>
              </p:nvSpPr>
              <p:spPr>
                <a:xfrm flipH="1">
                  <a:off x="7730849" y="1824683"/>
                  <a:ext cx="357260" cy="103530"/>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1"/>
                <p:cNvSpPr/>
                <p:nvPr/>
              </p:nvSpPr>
              <p:spPr>
                <a:xfrm flipH="1">
                  <a:off x="7886873" y="1571630"/>
                  <a:ext cx="219221" cy="302001"/>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1"/>
                <p:cNvSpPr/>
                <p:nvPr/>
              </p:nvSpPr>
              <p:spPr>
                <a:xfrm flipH="1">
                  <a:off x="8090732" y="1874098"/>
                  <a:ext cx="194464" cy="312721"/>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1"/>
                <p:cNvSpPr/>
                <p:nvPr/>
              </p:nvSpPr>
              <p:spPr>
                <a:xfrm flipH="1">
                  <a:off x="8090730" y="1842688"/>
                  <a:ext cx="320974" cy="11851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p:nvPr/>
              </p:nvSpPr>
              <p:spPr>
                <a:xfrm flipH="1">
                  <a:off x="8090731" y="1655573"/>
                  <a:ext cx="257462" cy="218549"/>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flipH="1">
                  <a:off x="7886873" y="1571788"/>
                  <a:ext cx="248400" cy="291952"/>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1" name="Google Shape;591;p21"/>
              <p:cNvSpPr/>
              <p:nvPr/>
            </p:nvSpPr>
            <p:spPr>
              <a:xfrm>
                <a:off x="8109708" y="2500208"/>
                <a:ext cx="201250" cy="99600"/>
              </a:xfrm>
              <a:custGeom>
                <a:rect b="b" l="l" r="r" t="t"/>
                <a:pathLst>
                  <a:path extrusionOk="0" h="3984" w="805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592" name="Google Shape;592;p21"/>
            <p:cNvSpPr/>
            <p:nvPr/>
          </p:nvSpPr>
          <p:spPr>
            <a:xfrm>
              <a:off x="6311450" y="2400375"/>
              <a:ext cx="2170332" cy="572702"/>
            </a:xfrm>
            <a:custGeom>
              <a:rect b="b" l="l" r="r" t="t"/>
              <a:pathLst>
                <a:path extrusionOk="0" h="12930" w="4900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3" name="Google Shape;593;p21"/>
            <p:cNvGrpSpPr/>
            <p:nvPr/>
          </p:nvGrpSpPr>
          <p:grpSpPr>
            <a:xfrm>
              <a:off x="6835317" y="1575061"/>
              <a:ext cx="880141" cy="1329982"/>
              <a:chOff x="7986824" y="1570968"/>
              <a:chExt cx="680855" cy="1028840"/>
            </a:xfrm>
          </p:grpSpPr>
          <p:grpSp>
            <p:nvGrpSpPr>
              <p:cNvPr id="594" name="Google Shape;594;p21"/>
              <p:cNvGrpSpPr/>
              <p:nvPr/>
            </p:nvGrpSpPr>
            <p:grpSpPr>
              <a:xfrm>
                <a:off x="7986824" y="1570968"/>
                <a:ext cx="680855" cy="991067"/>
                <a:chOff x="7730849" y="1571630"/>
                <a:chExt cx="680855" cy="991067"/>
              </a:xfrm>
            </p:grpSpPr>
            <p:sp>
              <p:nvSpPr>
                <p:cNvPr id="595" name="Google Shape;595;p21"/>
                <p:cNvSpPr/>
                <p:nvPr/>
              </p:nvSpPr>
              <p:spPr>
                <a:xfrm flipH="1">
                  <a:off x="7891829" y="1863713"/>
                  <a:ext cx="195451" cy="698983"/>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flipH="1">
                  <a:off x="8096002" y="1655455"/>
                  <a:ext cx="252191" cy="214719"/>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1"/>
                <p:cNvSpPr/>
                <p:nvPr/>
              </p:nvSpPr>
              <p:spPr>
                <a:xfrm flipH="1">
                  <a:off x="8096001" y="1845669"/>
                  <a:ext cx="315702" cy="115533"/>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p:nvPr/>
              </p:nvSpPr>
              <p:spPr>
                <a:xfrm flipH="1">
                  <a:off x="7730849" y="1824683"/>
                  <a:ext cx="357260" cy="103530"/>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
                <p:cNvSpPr/>
                <p:nvPr/>
              </p:nvSpPr>
              <p:spPr>
                <a:xfrm flipH="1">
                  <a:off x="7886873" y="1571630"/>
                  <a:ext cx="219221" cy="302001"/>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flipH="1">
                  <a:off x="8090732" y="1874098"/>
                  <a:ext cx="194464" cy="312721"/>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p:nvPr/>
              </p:nvSpPr>
              <p:spPr>
                <a:xfrm flipH="1">
                  <a:off x="8090730" y="1842688"/>
                  <a:ext cx="320974" cy="11851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p:nvPr/>
              </p:nvSpPr>
              <p:spPr>
                <a:xfrm flipH="1">
                  <a:off x="8090731" y="1655573"/>
                  <a:ext cx="257462" cy="218549"/>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flipH="1">
                  <a:off x="7886873" y="1571788"/>
                  <a:ext cx="248400" cy="291952"/>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 name="Google Shape;604;p21"/>
              <p:cNvSpPr/>
              <p:nvPr/>
            </p:nvSpPr>
            <p:spPr>
              <a:xfrm>
                <a:off x="8109708" y="2500208"/>
                <a:ext cx="201250" cy="99600"/>
              </a:xfrm>
              <a:custGeom>
                <a:rect b="b" l="l" r="r" t="t"/>
                <a:pathLst>
                  <a:path extrusionOk="0" h="3984" w="805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grpSp>
      <p:sp>
        <p:nvSpPr>
          <p:cNvPr id="605" name="Google Shape;605;p21"/>
          <p:cNvSpPr/>
          <p:nvPr/>
        </p:nvSpPr>
        <p:spPr>
          <a:xfrm flipH="1">
            <a:off x="-5" y="2911750"/>
            <a:ext cx="9144180" cy="2390815"/>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1"/>
          <p:cNvSpPr/>
          <p:nvPr/>
        </p:nvSpPr>
        <p:spPr>
          <a:xfrm flipH="1">
            <a:off x="2323032" y="4678362"/>
            <a:ext cx="7528218" cy="730294"/>
          </a:xfrm>
          <a:custGeom>
            <a:rect b="b" l="l" r="r" t="t"/>
            <a:pathLst>
              <a:path extrusionOk="0" h="14805" w="143265">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1"/>
          <p:cNvSpPr txBox="1"/>
          <p:nvPr>
            <p:ph type="title"/>
          </p:nvPr>
        </p:nvSpPr>
        <p:spPr>
          <a:xfrm>
            <a:off x="713225" y="368825"/>
            <a:ext cx="7698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8" name="Google Shape;608;p21"/>
          <p:cNvSpPr/>
          <p:nvPr/>
        </p:nvSpPr>
        <p:spPr>
          <a:xfrm>
            <a:off x="49236" y="1231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flipH="1">
            <a:off x="8152685" y="434902"/>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0" name="Google Shape;610;p21"/>
          <p:cNvGrpSpPr/>
          <p:nvPr/>
        </p:nvGrpSpPr>
        <p:grpSpPr>
          <a:xfrm flipH="1" rot="-1325081">
            <a:off x="7445488" y="411132"/>
            <a:ext cx="729403" cy="386556"/>
            <a:chOff x="2468025" y="734125"/>
            <a:chExt cx="980825" cy="519800"/>
          </a:xfrm>
        </p:grpSpPr>
        <p:sp>
          <p:nvSpPr>
            <p:cNvPr id="611" name="Google Shape;611;p21"/>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614" name="Shape 614"/>
        <p:cNvGrpSpPr/>
        <p:nvPr/>
      </p:nvGrpSpPr>
      <p:grpSpPr>
        <a:xfrm>
          <a:off x="0" y="0"/>
          <a:ext cx="0" cy="0"/>
          <a:chOff x="0" y="0"/>
          <a:chExt cx="0" cy="0"/>
        </a:xfrm>
      </p:grpSpPr>
      <p:sp>
        <p:nvSpPr>
          <p:cNvPr id="615" name="Google Shape;615;p22"/>
          <p:cNvSpPr txBox="1"/>
          <p:nvPr>
            <p:ph idx="1" type="subTitle"/>
          </p:nvPr>
        </p:nvSpPr>
        <p:spPr>
          <a:xfrm>
            <a:off x="4563413" y="1447800"/>
            <a:ext cx="3390900" cy="533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accent2"/>
              </a:buClr>
              <a:buSzPts val="2600"/>
              <a:buFont typeface="Satisfy"/>
              <a:buNone/>
              <a:defRPr sz="2600">
                <a:solidFill>
                  <a:schemeClr val="accent2"/>
                </a:solidFill>
                <a:latin typeface="Satisfy"/>
                <a:ea typeface="Satisfy"/>
                <a:cs typeface="Satisfy"/>
                <a:sym typeface="Satisfy"/>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616" name="Google Shape;616;p22"/>
          <p:cNvSpPr txBox="1"/>
          <p:nvPr>
            <p:ph idx="2" type="body"/>
          </p:nvPr>
        </p:nvSpPr>
        <p:spPr>
          <a:xfrm>
            <a:off x="4563424" y="2104800"/>
            <a:ext cx="3351900" cy="2695200"/>
          </a:xfrm>
          <a:prstGeom prst="rect">
            <a:avLst/>
          </a:prstGeom>
        </p:spPr>
        <p:txBody>
          <a:bodyPr anchorCtr="0" anchor="t" bIns="91425" lIns="91425" spcFirstLastPara="1" rIns="91425" wrap="square" tIns="91425">
            <a:normAutofit/>
          </a:bodyPr>
          <a:lstStyle>
            <a:lvl1pPr indent="-342900" lvl="0" marL="457200" rtl="0">
              <a:lnSpc>
                <a:spcPct val="100000"/>
              </a:lnSpc>
              <a:spcBef>
                <a:spcPts val="0"/>
              </a:spcBef>
              <a:spcAft>
                <a:spcPts val="0"/>
              </a:spcAft>
              <a:buClr>
                <a:schemeClr val="accent6"/>
              </a:buClr>
              <a:buSzPts val="1800"/>
              <a:buChar char="●"/>
              <a:defRPr sz="1400">
                <a:solidFill>
                  <a:schemeClr val="accent6"/>
                </a:solidFill>
              </a:defRPr>
            </a:lvl1pPr>
            <a:lvl2pPr indent="-317500" lvl="1" marL="914400" rtl="0">
              <a:spcBef>
                <a:spcPts val="0"/>
              </a:spcBef>
              <a:spcAft>
                <a:spcPts val="0"/>
              </a:spcAft>
              <a:buClr>
                <a:schemeClr val="accent6"/>
              </a:buClr>
              <a:buSzPts val="1400"/>
              <a:buChar char="○"/>
              <a:defRPr>
                <a:solidFill>
                  <a:schemeClr val="accent6"/>
                </a:solidFill>
              </a:defRPr>
            </a:lvl2pPr>
            <a:lvl3pPr indent="-317500" lvl="2" marL="1371600" rtl="0">
              <a:spcBef>
                <a:spcPts val="0"/>
              </a:spcBef>
              <a:spcAft>
                <a:spcPts val="0"/>
              </a:spcAft>
              <a:buClr>
                <a:schemeClr val="accent6"/>
              </a:buClr>
              <a:buSzPts val="1400"/>
              <a:buChar char="■"/>
              <a:defRPr>
                <a:solidFill>
                  <a:schemeClr val="accent6"/>
                </a:solidFill>
              </a:defRPr>
            </a:lvl3pPr>
            <a:lvl4pPr indent="-317500" lvl="3" marL="1828800" rtl="0">
              <a:spcBef>
                <a:spcPts val="0"/>
              </a:spcBef>
              <a:spcAft>
                <a:spcPts val="0"/>
              </a:spcAft>
              <a:buClr>
                <a:schemeClr val="accent6"/>
              </a:buClr>
              <a:buSzPts val="1400"/>
              <a:buChar char="●"/>
              <a:defRPr>
                <a:solidFill>
                  <a:schemeClr val="accent6"/>
                </a:solidFill>
              </a:defRPr>
            </a:lvl4pPr>
            <a:lvl5pPr indent="-317500" lvl="4" marL="2286000" rtl="0">
              <a:spcBef>
                <a:spcPts val="0"/>
              </a:spcBef>
              <a:spcAft>
                <a:spcPts val="0"/>
              </a:spcAft>
              <a:buClr>
                <a:schemeClr val="accent6"/>
              </a:buClr>
              <a:buSzPts val="1400"/>
              <a:buChar char="○"/>
              <a:defRPr>
                <a:solidFill>
                  <a:schemeClr val="accent6"/>
                </a:solidFill>
              </a:defRPr>
            </a:lvl5pPr>
            <a:lvl6pPr indent="-317500" lvl="5" marL="2743200" rtl="0">
              <a:spcBef>
                <a:spcPts val="0"/>
              </a:spcBef>
              <a:spcAft>
                <a:spcPts val="0"/>
              </a:spcAft>
              <a:buClr>
                <a:schemeClr val="accent6"/>
              </a:buClr>
              <a:buSzPts val="1400"/>
              <a:buChar char="■"/>
              <a:defRPr>
                <a:solidFill>
                  <a:schemeClr val="accent6"/>
                </a:solidFill>
              </a:defRPr>
            </a:lvl6pPr>
            <a:lvl7pPr indent="-317500" lvl="6" marL="3200400" rtl="0">
              <a:spcBef>
                <a:spcPts val="0"/>
              </a:spcBef>
              <a:spcAft>
                <a:spcPts val="0"/>
              </a:spcAft>
              <a:buClr>
                <a:schemeClr val="accent6"/>
              </a:buClr>
              <a:buSzPts val="1400"/>
              <a:buChar char="●"/>
              <a:defRPr>
                <a:solidFill>
                  <a:schemeClr val="accent6"/>
                </a:solidFill>
              </a:defRPr>
            </a:lvl7pPr>
            <a:lvl8pPr indent="-317500" lvl="7" marL="3657600" rtl="0">
              <a:spcBef>
                <a:spcPts val="0"/>
              </a:spcBef>
              <a:spcAft>
                <a:spcPts val="0"/>
              </a:spcAft>
              <a:buClr>
                <a:schemeClr val="accent6"/>
              </a:buClr>
              <a:buSzPts val="1400"/>
              <a:buChar char="○"/>
              <a:defRPr>
                <a:solidFill>
                  <a:schemeClr val="accent6"/>
                </a:solidFill>
              </a:defRPr>
            </a:lvl8pPr>
            <a:lvl9pPr indent="-317500" lvl="8" marL="4114800" rtl="0">
              <a:spcBef>
                <a:spcPts val="0"/>
              </a:spcBef>
              <a:spcAft>
                <a:spcPts val="0"/>
              </a:spcAft>
              <a:buClr>
                <a:schemeClr val="accent6"/>
              </a:buClr>
              <a:buSzPts val="1400"/>
              <a:buChar char="■"/>
              <a:defRPr>
                <a:solidFill>
                  <a:schemeClr val="accent6"/>
                </a:solidFill>
              </a:defRPr>
            </a:lvl9pPr>
          </a:lstStyle>
          <a:p/>
        </p:txBody>
      </p:sp>
      <p:sp>
        <p:nvSpPr>
          <p:cNvPr id="617" name="Google Shape;617;p22"/>
          <p:cNvSpPr txBox="1"/>
          <p:nvPr>
            <p:ph type="title"/>
          </p:nvPr>
        </p:nvSpPr>
        <p:spPr>
          <a:xfrm>
            <a:off x="713225" y="368825"/>
            <a:ext cx="7698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8" name="Google Shape;618;p22"/>
          <p:cNvSpPr/>
          <p:nvPr/>
        </p:nvSpPr>
        <p:spPr>
          <a:xfrm flipH="1">
            <a:off x="-1010565" y="2298665"/>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9" name="Google Shape;619;p22"/>
          <p:cNvGrpSpPr/>
          <p:nvPr/>
        </p:nvGrpSpPr>
        <p:grpSpPr>
          <a:xfrm>
            <a:off x="11" y="47643"/>
            <a:ext cx="9711619" cy="1278741"/>
            <a:chOff x="1657411" y="-14732"/>
            <a:chExt cx="9711619" cy="1278741"/>
          </a:xfrm>
        </p:grpSpPr>
        <p:sp>
          <p:nvSpPr>
            <p:cNvPr id="620" name="Google Shape;620;p22"/>
            <p:cNvSpPr/>
            <p:nvPr/>
          </p:nvSpPr>
          <p:spPr>
            <a:xfrm>
              <a:off x="8560224" y="-14732"/>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2"/>
            <p:cNvSpPr/>
            <p:nvPr/>
          </p:nvSpPr>
          <p:spPr>
            <a:xfrm>
              <a:off x="1657411" y="823465"/>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
    <p:spTree>
      <p:nvGrpSpPr>
        <p:cNvPr id="622" name="Shape 622"/>
        <p:cNvGrpSpPr/>
        <p:nvPr/>
      </p:nvGrpSpPr>
      <p:grpSpPr>
        <a:xfrm>
          <a:off x="0" y="0"/>
          <a:ext cx="0" cy="0"/>
          <a:chOff x="0" y="0"/>
          <a:chExt cx="0" cy="0"/>
        </a:xfrm>
      </p:grpSpPr>
      <p:sp>
        <p:nvSpPr>
          <p:cNvPr id="623" name="Google Shape;623;p23"/>
          <p:cNvSpPr txBox="1"/>
          <p:nvPr>
            <p:ph type="title"/>
          </p:nvPr>
        </p:nvSpPr>
        <p:spPr>
          <a:xfrm>
            <a:off x="713225" y="368825"/>
            <a:ext cx="7698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4" name="Google Shape;624;p23"/>
          <p:cNvSpPr txBox="1"/>
          <p:nvPr>
            <p:ph idx="1" type="subTitle"/>
          </p:nvPr>
        </p:nvSpPr>
        <p:spPr>
          <a:xfrm>
            <a:off x="1085590" y="1640900"/>
            <a:ext cx="2696700" cy="11403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Clr>
                <a:srgbClr val="754C24"/>
              </a:buClr>
              <a:buSzPts val="2800"/>
              <a:buNone/>
              <a:defRPr sz="1600">
                <a:solidFill>
                  <a:schemeClr val="accent6"/>
                </a:solidFill>
                <a:latin typeface="Public Sans"/>
                <a:ea typeface="Public Sans"/>
                <a:cs typeface="Public Sans"/>
                <a:sym typeface="Public Sa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5" name="Google Shape;625;p23"/>
          <p:cNvSpPr/>
          <p:nvPr/>
        </p:nvSpPr>
        <p:spPr>
          <a:xfrm flipH="1">
            <a:off x="-355" y="4581525"/>
            <a:ext cx="9144180" cy="741403"/>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6" name="Google Shape;626;p23"/>
          <p:cNvGrpSpPr/>
          <p:nvPr/>
        </p:nvGrpSpPr>
        <p:grpSpPr>
          <a:xfrm rot="501813">
            <a:off x="6615566" y="332927"/>
            <a:ext cx="2818518" cy="4346707"/>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3"/>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3"/>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3"/>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3"/>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3"/>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3"/>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3"/>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7" name="Google Shape;637;p23"/>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8" name="Google Shape;638;p23"/>
            <p:cNvSpPr/>
            <p:nvPr/>
          </p:nvSpPr>
          <p:spPr>
            <a:xfrm>
              <a:off x="189111" y="4292798"/>
              <a:ext cx="648400" cy="384750"/>
            </a:xfrm>
            <a:custGeom>
              <a:rect b="b" l="l" r="r" t="t"/>
              <a:pathLst>
                <a:path extrusionOk="0" h="15390" w="25936">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266700" y="3790950"/>
            <a:ext cx="9410695" cy="1531914"/>
          </a:xfrm>
          <a:custGeom>
            <a:rect b="b" l="l" r="r" t="t"/>
            <a:pathLst>
              <a:path extrusionOk="0" h="12930" w="4900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3"/>
          <p:cNvSpPr/>
          <p:nvPr/>
        </p:nvSpPr>
        <p:spPr>
          <a:xfrm flipH="1">
            <a:off x="-333390" y="319227"/>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1" name="Google Shape;641;p23"/>
          <p:cNvGrpSpPr/>
          <p:nvPr/>
        </p:nvGrpSpPr>
        <p:grpSpPr>
          <a:xfrm rot="-1329632">
            <a:off x="655312" y="1007067"/>
            <a:ext cx="729372" cy="386540"/>
            <a:chOff x="2468025" y="734125"/>
            <a:chExt cx="980825" cy="519800"/>
          </a:xfrm>
        </p:grpSpPr>
        <p:sp>
          <p:nvSpPr>
            <p:cNvPr id="642" name="Google Shape;642;p23"/>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3"/>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3"/>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645" name="Shape 645"/>
        <p:cNvGrpSpPr/>
        <p:nvPr/>
      </p:nvGrpSpPr>
      <p:grpSpPr>
        <a:xfrm>
          <a:off x="0" y="0"/>
          <a:ext cx="0" cy="0"/>
          <a:chOff x="0" y="0"/>
          <a:chExt cx="0" cy="0"/>
        </a:xfrm>
      </p:grpSpPr>
      <p:sp>
        <p:nvSpPr>
          <p:cNvPr id="646" name="Google Shape;646;p24"/>
          <p:cNvSpPr txBox="1"/>
          <p:nvPr>
            <p:ph type="title"/>
          </p:nvPr>
        </p:nvSpPr>
        <p:spPr>
          <a:xfrm>
            <a:off x="1018650" y="1753411"/>
            <a:ext cx="3018300" cy="4401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47" name="Google Shape;647;p24"/>
          <p:cNvSpPr txBox="1"/>
          <p:nvPr>
            <p:ph idx="1" type="subTitle"/>
          </p:nvPr>
        </p:nvSpPr>
        <p:spPr>
          <a:xfrm>
            <a:off x="1018650" y="2117186"/>
            <a:ext cx="3018300" cy="5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648" name="Google Shape;648;p24"/>
          <p:cNvSpPr txBox="1"/>
          <p:nvPr>
            <p:ph idx="2" type="title"/>
          </p:nvPr>
        </p:nvSpPr>
        <p:spPr>
          <a:xfrm>
            <a:off x="5411700" y="3422225"/>
            <a:ext cx="3018300" cy="440100"/>
          </a:xfrm>
          <a:prstGeom prst="rect">
            <a:avLst/>
          </a:prstGeom>
        </p:spPr>
        <p:txBody>
          <a:bodyPr anchorCtr="0" anchor="b" bIns="91425" lIns="91425" spcFirstLastPara="1" rIns="91425" wrap="square" tIns="91425">
            <a:normAutofit/>
          </a:bodyPr>
          <a:lstStyle>
            <a:lvl1pPr lvl="0" rtl="0">
              <a:spcBef>
                <a:spcPts val="0"/>
              </a:spcBef>
              <a:spcAft>
                <a:spcPts val="0"/>
              </a:spcAft>
              <a:buSzPts val="1800"/>
              <a:buNone/>
              <a:defRPr sz="2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49" name="Google Shape;649;p24"/>
          <p:cNvSpPr txBox="1"/>
          <p:nvPr>
            <p:ph idx="3" type="subTitle"/>
          </p:nvPr>
        </p:nvSpPr>
        <p:spPr>
          <a:xfrm>
            <a:off x="5411700" y="3786000"/>
            <a:ext cx="3018300" cy="5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650" name="Google Shape;650;p24"/>
          <p:cNvSpPr txBox="1"/>
          <p:nvPr>
            <p:ph idx="4" type="title"/>
          </p:nvPr>
        </p:nvSpPr>
        <p:spPr>
          <a:xfrm>
            <a:off x="5411700" y="1754811"/>
            <a:ext cx="3018300" cy="4401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51" name="Google Shape;651;p24"/>
          <p:cNvSpPr txBox="1"/>
          <p:nvPr>
            <p:ph idx="5" type="subTitle"/>
          </p:nvPr>
        </p:nvSpPr>
        <p:spPr>
          <a:xfrm>
            <a:off x="5411700" y="2118586"/>
            <a:ext cx="3018300" cy="5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
        <p:nvSpPr>
          <p:cNvPr id="652" name="Google Shape;652;p24"/>
          <p:cNvSpPr txBox="1"/>
          <p:nvPr>
            <p:ph idx="6" type="title"/>
          </p:nvPr>
        </p:nvSpPr>
        <p:spPr>
          <a:xfrm>
            <a:off x="713225" y="368825"/>
            <a:ext cx="7698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500"/>
              <a:buNone/>
              <a:defRPr sz="3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3" name="Google Shape;653;p24"/>
          <p:cNvSpPr/>
          <p:nvPr/>
        </p:nvSpPr>
        <p:spPr>
          <a:xfrm>
            <a:off x="-712980" y="4102300"/>
            <a:ext cx="10199540" cy="1256350"/>
          </a:xfrm>
          <a:custGeom>
            <a:rect b="b" l="l" r="r" t="t"/>
            <a:pathLst>
              <a:path extrusionOk="0" h="50254" w="279019">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7485935" y="10508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4"/>
          <p:cNvSpPr/>
          <p:nvPr/>
        </p:nvSpPr>
        <p:spPr>
          <a:xfrm>
            <a:off x="-303189" y="781065"/>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
    <p:spTree>
      <p:nvGrpSpPr>
        <p:cNvPr id="656" name="Shape 656"/>
        <p:cNvGrpSpPr/>
        <p:nvPr/>
      </p:nvGrpSpPr>
      <p:grpSpPr>
        <a:xfrm>
          <a:off x="0" y="0"/>
          <a:ext cx="0" cy="0"/>
          <a:chOff x="0" y="0"/>
          <a:chExt cx="0" cy="0"/>
        </a:xfrm>
      </p:grpSpPr>
      <p:sp>
        <p:nvSpPr>
          <p:cNvPr id="657" name="Google Shape;657;p25"/>
          <p:cNvSpPr/>
          <p:nvPr/>
        </p:nvSpPr>
        <p:spPr>
          <a:xfrm>
            <a:off x="7673225" y="639700"/>
            <a:ext cx="1108800" cy="1108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8" name="Google Shape;658;p25"/>
          <p:cNvGrpSpPr/>
          <p:nvPr/>
        </p:nvGrpSpPr>
        <p:grpSpPr>
          <a:xfrm flipH="1">
            <a:off x="7146049" y="2276921"/>
            <a:ext cx="1812559" cy="3233708"/>
            <a:chOff x="3734270" y="74249"/>
            <a:chExt cx="3046829" cy="5435717"/>
          </a:xfrm>
        </p:grpSpPr>
        <p:grpSp>
          <p:nvGrpSpPr>
            <p:cNvPr id="659" name="Google Shape;659;p25"/>
            <p:cNvGrpSpPr/>
            <p:nvPr/>
          </p:nvGrpSpPr>
          <p:grpSpPr>
            <a:xfrm rot="312499">
              <a:off x="4269747" y="179454"/>
              <a:ext cx="2417210" cy="2184088"/>
              <a:chOff x="3949525" y="-38550"/>
              <a:chExt cx="2695666" cy="2435690"/>
            </a:xfrm>
          </p:grpSpPr>
          <p:sp>
            <p:nvSpPr>
              <p:cNvPr id="660" name="Google Shape;660;p25"/>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5"/>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5"/>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5"/>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5"/>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5"/>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8" name="Google Shape;668;p25"/>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9" name="Google Shape;669;p25"/>
          <p:cNvSpPr/>
          <p:nvPr/>
        </p:nvSpPr>
        <p:spPr>
          <a:xfrm flipH="1">
            <a:off x="1214695" y="4274325"/>
            <a:ext cx="10199540" cy="1256350"/>
          </a:xfrm>
          <a:custGeom>
            <a:rect b="b" l="l" r="r" t="t"/>
            <a:pathLst>
              <a:path extrusionOk="0" h="50254" w="279019">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grpSp>
        <p:nvGrpSpPr>
          <p:cNvPr id="670" name="Google Shape;670;p25"/>
          <p:cNvGrpSpPr/>
          <p:nvPr/>
        </p:nvGrpSpPr>
        <p:grpSpPr>
          <a:xfrm>
            <a:off x="5589482" y="284874"/>
            <a:ext cx="3046829" cy="5435717"/>
            <a:chOff x="3734270" y="74249"/>
            <a:chExt cx="3046829" cy="5435717"/>
          </a:xfrm>
        </p:grpSpPr>
        <p:grpSp>
          <p:nvGrpSpPr>
            <p:cNvPr id="671" name="Google Shape;671;p25"/>
            <p:cNvGrpSpPr/>
            <p:nvPr/>
          </p:nvGrpSpPr>
          <p:grpSpPr>
            <a:xfrm rot="312499">
              <a:off x="4269747" y="179454"/>
              <a:ext cx="2417210" cy="2184088"/>
              <a:chOff x="3949525" y="-38550"/>
              <a:chExt cx="2695666" cy="2435690"/>
            </a:xfrm>
          </p:grpSpPr>
          <p:sp>
            <p:nvSpPr>
              <p:cNvPr id="672" name="Google Shape;672;p25"/>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5"/>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5"/>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5"/>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5"/>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5"/>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5"/>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5"/>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0" name="Google Shape;680;p25"/>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1" name="Google Shape;681;p25"/>
          <p:cNvSpPr txBox="1"/>
          <p:nvPr>
            <p:ph type="ctrTitle"/>
          </p:nvPr>
        </p:nvSpPr>
        <p:spPr>
          <a:xfrm flipH="1">
            <a:off x="1033777" y="2943052"/>
            <a:ext cx="15606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Clr>
                <a:srgbClr val="434343"/>
              </a:buClr>
              <a:buSzPts val="2600"/>
              <a:buNone/>
              <a:defRPr sz="2600">
                <a:solidFill>
                  <a:srgbClr val="434343"/>
                </a:solidFill>
              </a:defRPr>
            </a:lvl2pPr>
            <a:lvl3pPr lvl="2" rtl="0">
              <a:spcBef>
                <a:spcPts val="0"/>
              </a:spcBef>
              <a:spcAft>
                <a:spcPts val="0"/>
              </a:spcAft>
              <a:buClr>
                <a:srgbClr val="434343"/>
              </a:buClr>
              <a:buSzPts val="2600"/>
              <a:buNone/>
              <a:defRPr sz="2600">
                <a:solidFill>
                  <a:srgbClr val="434343"/>
                </a:solidFill>
              </a:defRPr>
            </a:lvl3pPr>
            <a:lvl4pPr lvl="3" rtl="0">
              <a:spcBef>
                <a:spcPts val="0"/>
              </a:spcBef>
              <a:spcAft>
                <a:spcPts val="0"/>
              </a:spcAft>
              <a:buClr>
                <a:srgbClr val="434343"/>
              </a:buClr>
              <a:buSzPts val="2600"/>
              <a:buNone/>
              <a:defRPr sz="2600">
                <a:solidFill>
                  <a:srgbClr val="434343"/>
                </a:solidFill>
              </a:defRPr>
            </a:lvl4pPr>
            <a:lvl5pPr lvl="4" rtl="0">
              <a:spcBef>
                <a:spcPts val="0"/>
              </a:spcBef>
              <a:spcAft>
                <a:spcPts val="0"/>
              </a:spcAft>
              <a:buClr>
                <a:srgbClr val="434343"/>
              </a:buClr>
              <a:buSzPts val="2600"/>
              <a:buNone/>
              <a:defRPr sz="2600">
                <a:solidFill>
                  <a:srgbClr val="434343"/>
                </a:solidFill>
              </a:defRPr>
            </a:lvl5pPr>
            <a:lvl6pPr lvl="5" rtl="0">
              <a:spcBef>
                <a:spcPts val="0"/>
              </a:spcBef>
              <a:spcAft>
                <a:spcPts val="0"/>
              </a:spcAft>
              <a:buClr>
                <a:srgbClr val="434343"/>
              </a:buClr>
              <a:buSzPts val="2600"/>
              <a:buNone/>
              <a:defRPr sz="2600">
                <a:solidFill>
                  <a:srgbClr val="434343"/>
                </a:solidFill>
              </a:defRPr>
            </a:lvl6pPr>
            <a:lvl7pPr lvl="6" rtl="0">
              <a:spcBef>
                <a:spcPts val="0"/>
              </a:spcBef>
              <a:spcAft>
                <a:spcPts val="0"/>
              </a:spcAft>
              <a:buClr>
                <a:srgbClr val="434343"/>
              </a:buClr>
              <a:buSzPts val="2600"/>
              <a:buNone/>
              <a:defRPr sz="2600">
                <a:solidFill>
                  <a:srgbClr val="434343"/>
                </a:solidFill>
              </a:defRPr>
            </a:lvl7pPr>
            <a:lvl8pPr lvl="7" rtl="0">
              <a:spcBef>
                <a:spcPts val="0"/>
              </a:spcBef>
              <a:spcAft>
                <a:spcPts val="0"/>
              </a:spcAft>
              <a:buClr>
                <a:srgbClr val="434343"/>
              </a:buClr>
              <a:buSzPts val="2600"/>
              <a:buNone/>
              <a:defRPr sz="2600">
                <a:solidFill>
                  <a:srgbClr val="434343"/>
                </a:solidFill>
              </a:defRPr>
            </a:lvl8pPr>
            <a:lvl9pPr lvl="8" rtl="0">
              <a:spcBef>
                <a:spcPts val="0"/>
              </a:spcBef>
              <a:spcAft>
                <a:spcPts val="0"/>
              </a:spcAft>
              <a:buClr>
                <a:srgbClr val="434343"/>
              </a:buClr>
              <a:buSzPts val="2600"/>
              <a:buNone/>
              <a:defRPr sz="2600">
                <a:solidFill>
                  <a:srgbClr val="434343"/>
                </a:solidFill>
              </a:defRPr>
            </a:lvl9pPr>
          </a:lstStyle>
          <a:p/>
        </p:txBody>
      </p:sp>
      <p:sp>
        <p:nvSpPr>
          <p:cNvPr id="682" name="Google Shape;682;p25"/>
          <p:cNvSpPr txBox="1"/>
          <p:nvPr>
            <p:ph idx="1" type="subTitle"/>
          </p:nvPr>
        </p:nvSpPr>
        <p:spPr>
          <a:xfrm flipH="1">
            <a:off x="1033725" y="3398919"/>
            <a:ext cx="2033400" cy="875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683" name="Google Shape;683;p25"/>
          <p:cNvSpPr txBox="1"/>
          <p:nvPr>
            <p:ph idx="2" type="ctrTitle"/>
          </p:nvPr>
        </p:nvSpPr>
        <p:spPr>
          <a:xfrm flipH="1">
            <a:off x="3591977" y="2943052"/>
            <a:ext cx="15606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Clr>
                <a:srgbClr val="434343"/>
              </a:buClr>
              <a:buSzPts val="2600"/>
              <a:buNone/>
              <a:defRPr sz="2600">
                <a:solidFill>
                  <a:srgbClr val="434343"/>
                </a:solidFill>
              </a:defRPr>
            </a:lvl2pPr>
            <a:lvl3pPr lvl="2" rtl="0">
              <a:spcBef>
                <a:spcPts val="0"/>
              </a:spcBef>
              <a:spcAft>
                <a:spcPts val="0"/>
              </a:spcAft>
              <a:buClr>
                <a:srgbClr val="434343"/>
              </a:buClr>
              <a:buSzPts val="2600"/>
              <a:buNone/>
              <a:defRPr sz="2600">
                <a:solidFill>
                  <a:srgbClr val="434343"/>
                </a:solidFill>
              </a:defRPr>
            </a:lvl3pPr>
            <a:lvl4pPr lvl="3" rtl="0">
              <a:spcBef>
                <a:spcPts val="0"/>
              </a:spcBef>
              <a:spcAft>
                <a:spcPts val="0"/>
              </a:spcAft>
              <a:buClr>
                <a:srgbClr val="434343"/>
              </a:buClr>
              <a:buSzPts val="2600"/>
              <a:buNone/>
              <a:defRPr sz="2600">
                <a:solidFill>
                  <a:srgbClr val="434343"/>
                </a:solidFill>
              </a:defRPr>
            </a:lvl4pPr>
            <a:lvl5pPr lvl="4" rtl="0">
              <a:spcBef>
                <a:spcPts val="0"/>
              </a:spcBef>
              <a:spcAft>
                <a:spcPts val="0"/>
              </a:spcAft>
              <a:buClr>
                <a:srgbClr val="434343"/>
              </a:buClr>
              <a:buSzPts val="2600"/>
              <a:buNone/>
              <a:defRPr sz="2600">
                <a:solidFill>
                  <a:srgbClr val="434343"/>
                </a:solidFill>
              </a:defRPr>
            </a:lvl5pPr>
            <a:lvl6pPr lvl="5" rtl="0">
              <a:spcBef>
                <a:spcPts val="0"/>
              </a:spcBef>
              <a:spcAft>
                <a:spcPts val="0"/>
              </a:spcAft>
              <a:buClr>
                <a:srgbClr val="434343"/>
              </a:buClr>
              <a:buSzPts val="2600"/>
              <a:buNone/>
              <a:defRPr sz="2600">
                <a:solidFill>
                  <a:srgbClr val="434343"/>
                </a:solidFill>
              </a:defRPr>
            </a:lvl6pPr>
            <a:lvl7pPr lvl="6" rtl="0">
              <a:spcBef>
                <a:spcPts val="0"/>
              </a:spcBef>
              <a:spcAft>
                <a:spcPts val="0"/>
              </a:spcAft>
              <a:buClr>
                <a:srgbClr val="434343"/>
              </a:buClr>
              <a:buSzPts val="2600"/>
              <a:buNone/>
              <a:defRPr sz="2600">
                <a:solidFill>
                  <a:srgbClr val="434343"/>
                </a:solidFill>
              </a:defRPr>
            </a:lvl7pPr>
            <a:lvl8pPr lvl="7" rtl="0">
              <a:spcBef>
                <a:spcPts val="0"/>
              </a:spcBef>
              <a:spcAft>
                <a:spcPts val="0"/>
              </a:spcAft>
              <a:buClr>
                <a:srgbClr val="434343"/>
              </a:buClr>
              <a:buSzPts val="2600"/>
              <a:buNone/>
              <a:defRPr sz="2600">
                <a:solidFill>
                  <a:srgbClr val="434343"/>
                </a:solidFill>
              </a:defRPr>
            </a:lvl8pPr>
            <a:lvl9pPr lvl="8" rtl="0">
              <a:spcBef>
                <a:spcPts val="0"/>
              </a:spcBef>
              <a:spcAft>
                <a:spcPts val="0"/>
              </a:spcAft>
              <a:buClr>
                <a:srgbClr val="434343"/>
              </a:buClr>
              <a:buSzPts val="2600"/>
              <a:buNone/>
              <a:defRPr sz="2600">
                <a:solidFill>
                  <a:srgbClr val="434343"/>
                </a:solidFill>
              </a:defRPr>
            </a:lvl9pPr>
          </a:lstStyle>
          <a:p/>
        </p:txBody>
      </p:sp>
      <p:sp>
        <p:nvSpPr>
          <p:cNvPr id="684" name="Google Shape;684;p25"/>
          <p:cNvSpPr txBox="1"/>
          <p:nvPr>
            <p:ph idx="3" type="subTitle"/>
          </p:nvPr>
        </p:nvSpPr>
        <p:spPr>
          <a:xfrm flipH="1">
            <a:off x="3591950" y="3400705"/>
            <a:ext cx="2041200" cy="875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685" name="Google Shape;685;p25"/>
          <p:cNvSpPr txBox="1"/>
          <p:nvPr>
            <p:ph idx="4" type="ctrTitle"/>
          </p:nvPr>
        </p:nvSpPr>
        <p:spPr>
          <a:xfrm flipH="1">
            <a:off x="3591977" y="1293001"/>
            <a:ext cx="15606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Clr>
                <a:srgbClr val="434343"/>
              </a:buClr>
              <a:buSzPts val="2600"/>
              <a:buNone/>
              <a:defRPr sz="2600">
                <a:solidFill>
                  <a:srgbClr val="434343"/>
                </a:solidFill>
              </a:defRPr>
            </a:lvl2pPr>
            <a:lvl3pPr lvl="2" rtl="0">
              <a:spcBef>
                <a:spcPts val="0"/>
              </a:spcBef>
              <a:spcAft>
                <a:spcPts val="0"/>
              </a:spcAft>
              <a:buClr>
                <a:srgbClr val="434343"/>
              </a:buClr>
              <a:buSzPts val="2600"/>
              <a:buNone/>
              <a:defRPr sz="2600">
                <a:solidFill>
                  <a:srgbClr val="434343"/>
                </a:solidFill>
              </a:defRPr>
            </a:lvl3pPr>
            <a:lvl4pPr lvl="3" rtl="0">
              <a:spcBef>
                <a:spcPts val="0"/>
              </a:spcBef>
              <a:spcAft>
                <a:spcPts val="0"/>
              </a:spcAft>
              <a:buClr>
                <a:srgbClr val="434343"/>
              </a:buClr>
              <a:buSzPts val="2600"/>
              <a:buNone/>
              <a:defRPr sz="2600">
                <a:solidFill>
                  <a:srgbClr val="434343"/>
                </a:solidFill>
              </a:defRPr>
            </a:lvl4pPr>
            <a:lvl5pPr lvl="4" rtl="0">
              <a:spcBef>
                <a:spcPts val="0"/>
              </a:spcBef>
              <a:spcAft>
                <a:spcPts val="0"/>
              </a:spcAft>
              <a:buClr>
                <a:srgbClr val="434343"/>
              </a:buClr>
              <a:buSzPts val="2600"/>
              <a:buNone/>
              <a:defRPr sz="2600">
                <a:solidFill>
                  <a:srgbClr val="434343"/>
                </a:solidFill>
              </a:defRPr>
            </a:lvl5pPr>
            <a:lvl6pPr lvl="5" rtl="0">
              <a:spcBef>
                <a:spcPts val="0"/>
              </a:spcBef>
              <a:spcAft>
                <a:spcPts val="0"/>
              </a:spcAft>
              <a:buClr>
                <a:srgbClr val="434343"/>
              </a:buClr>
              <a:buSzPts val="2600"/>
              <a:buNone/>
              <a:defRPr sz="2600">
                <a:solidFill>
                  <a:srgbClr val="434343"/>
                </a:solidFill>
              </a:defRPr>
            </a:lvl6pPr>
            <a:lvl7pPr lvl="6" rtl="0">
              <a:spcBef>
                <a:spcPts val="0"/>
              </a:spcBef>
              <a:spcAft>
                <a:spcPts val="0"/>
              </a:spcAft>
              <a:buClr>
                <a:srgbClr val="434343"/>
              </a:buClr>
              <a:buSzPts val="2600"/>
              <a:buNone/>
              <a:defRPr sz="2600">
                <a:solidFill>
                  <a:srgbClr val="434343"/>
                </a:solidFill>
              </a:defRPr>
            </a:lvl7pPr>
            <a:lvl8pPr lvl="7" rtl="0">
              <a:spcBef>
                <a:spcPts val="0"/>
              </a:spcBef>
              <a:spcAft>
                <a:spcPts val="0"/>
              </a:spcAft>
              <a:buClr>
                <a:srgbClr val="434343"/>
              </a:buClr>
              <a:buSzPts val="2600"/>
              <a:buNone/>
              <a:defRPr sz="2600">
                <a:solidFill>
                  <a:srgbClr val="434343"/>
                </a:solidFill>
              </a:defRPr>
            </a:lvl8pPr>
            <a:lvl9pPr lvl="8" rtl="0">
              <a:spcBef>
                <a:spcPts val="0"/>
              </a:spcBef>
              <a:spcAft>
                <a:spcPts val="0"/>
              </a:spcAft>
              <a:buClr>
                <a:srgbClr val="434343"/>
              </a:buClr>
              <a:buSzPts val="2600"/>
              <a:buNone/>
              <a:defRPr sz="2600">
                <a:solidFill>
                  <a:srgbClr val="434343"/>
                </a:solidFill>
              </a:defRPr>
            </a:lvl9pPr>
          </a:lstStyle>
          <a:p/>
        </p:txBody>
      </p:sp>
      <p:sp>
        <p:nvSpPr>
          <p:cNvPr id="686" name="Google Shape;686;p25"/>
          <p:cNvSpPr txBox="1"/>
          <p:nvPr>
            <p:ph idx="5" type="subTitle"/>
          </p:nvPr>
        </p:nvSpPr>
        <p:spPr>
          <a:xfrm flipH="1">
            <a:off x="3591975" y="1748500"/>
            <a:ext cx="2041200" cy="875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687" name="Google Shape;687;p25"/>
          <p:cNvSpPr txBox="1"/>
          <p:nvPr>
            <p:ph idx="6" type="ctrTitle"/>
          </p:nvPr>
        </p:nvSpPr>
        <p:spPr>
          <a:xfrm flipH="1">
            <a:off x="1033777" y="1293014"/>
            <a:ext cx="15606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Clr>
                <a:srgbClr val="434343"/>
              </a:buClr>
              <a:buSzPts val="2600"/>
              <a:buNone/>
              <a:defRPr sz="2600">
                <a:solidFill>
                  <a:srgbClr val="434343"/>
                </a:solidFill>
              </a:defRPr>
            </a:lvl2pPr>
            <a:lvl3pPr lvl="2" rtl="0">
              <a:spcBef>
                <a:spcPts val="0"/>
              </a:spcBef>
              <a:spcAft>
                <a:spcPts val="0"/>
              </a:spcAft>
              <a:buClr>
                <a:srgbClr val="434343"/>
              </a:buClr>
              <a:buSzPts val="2600"/>
              <a:buNone/>
              <a:defRPr sz="2600">
                <a:solidFill>
                  <a:srgbClr val="434343"/>
                </a:solidFill>
              </a:defRPr>
            </a:lvl3pPr>
            <a:lvl4pPr lvl="3" rtl="0">
              <a:spcBef>
                <a:spcPts val="0"/>
              </a:spcBef>
              <a:spcAft>
                <a:spcPts val="0"/>
              </a:spcAft>
              <a:buClr>
                <a:srgbClr val="434343"/>
              </a:buClr>
              <a:buSzPts val="2600"/>
              <a:buNone/>
              <a:defRPr sz="2600">
                <a:solidFill>
                  <a:srgbClr val="434343"/>
                </a:solidFill>
              </a:defRPr>
            </a:lvl4pPr>
            <a:lvl5pPr lvl="4" rtl="0">
              <a:spcBef>
                <a:spcPts val="0"/>
              </a:spcBef>
              <a:spcAft>
                <a:spcPts val="0"/>
              </a:spcAft>
              <a:buClr>
                <a:srgbClr val="434343"/>
              </a:buClr>
              <a:buSzPts val="2600"/>
              <a:buNone/>
              <a:defRPr sz="2600">
                <a:solidFill>
                  <a:srgbClr val="434343"/>
                </a:solidFill>
              </a:defRPr>
            </a:lvl5pPr>
            <a:lvl6pPr lvl="5" rtl="0">
              <a:spcBef>
                <a:spcPts val="0"/>
              </a:spcBef>
              <a:spcAft>
                <a:spcPts val="0"/>
              </a:spcAft>
              <a:buClr>
                <a:srgbClr val="434343"/>
              </a:buClr>
              <a:buSzPts val="2600"/>
              <a:buNone/>
              <a:defRPr sz="2600">
                <a:solidFill>
                  <a:srgbClr val="434343"/>
                </a:solidFill>
              </a:defRPr>
            </a:lvl6pPr>
            <a:lvl7pPr lvl="6" rtl="0">
              <a:spcBef>
                <a:spcPts val="0"/>
              </a:spcBef>
              <a:spcAft>
                <a:spcPts val="0"/>
              </a:spcAft>
              <a:buClr>
                <a:srgbClr val="434343"/>
              </a:buClr>
              <a:buSzPts val="2600"/>
              <a:buNone/>
              <a:defRPr sz="2600">
                <a:solidFill>
                  <a:srgbClr val="434343"/>
                </a:solidFill>
              </a:defRPr>
            </a:lvl7pPr>
            <a:lvl8pPr lvl="7" rtl="0">
              <a:spcBef>
                <a:spcPts val="0"/>
              </a:spcBef>
              <a:spcAft>
                <a:spcPts val="0"/>
              </a:spcAft>
              <a:buClr>
                <a:srgbClr val="434343"/>
              </a:buClr>
              <a:buSzPts val="2600"/>
              <a:buNone/>
              <a:defRPr sz="2600">
                <a:solidFill>
                  <a:srgbClr val="434343"/>
                </a:solidFill>
              </a:defRPr>
            </a:lvl8pPr>
            <a:lvl9pPr lvl="8" rtl="0">
              <a:spcBef>
                <a:spcPts val="0"/>
              </a:spcBef>
              <a:spcAft>
                <a:spcPts val="0"/>
              </a:spcAft>
              <a:buClr>
                <a:srgbClr val="434343"/>
              </a:buClr>
              <a:buSzPts val="2600"/>
              <a:buNone/>
              <a:defRPr sz="2600">
                <a:solidFill>
                  <a:srgbClr val="434343"/>
                </a:solidFill>
              </a:defRPr>
            </a:lvl9pPr>
          </a:lstStyle>
          <a:p/>
        </p:txBody>
      </p:sp>
      <p:sp>
        <p:nvSpPr>
          <p:cNvPr id="688" name="Google Shape;688;p25"/>
          <p:cNvSpPr txBox="1"/>
          <p:nvPr>
            <p:ph idx="7" type="subTitle"/>
          </p:nvPr>
        </p:nvSpPr>
        <p:spPr>
          <a:xfrm flipH="1">
            <a:off x="1033777" y="1748507"/>
            <a:ext cx="2026500" cy="875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689" name="Google Shape;689;p25"/>
          <p:cNvSpPr txBox="1"/>
          <p:nvPr>
            <p:ph idx="8" type="title"/>
          </p:nvPr>
        </p:nvSpPr>
        <p:spPr>
          <a:xfrm>
            <a:off x="713225" y="368825"/>
            <a:ext cx="7698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690" name="Google Shape;690;p25"/>
          <p:cNvGrpSpPr/>
          <p:nvPr/>
        </p:nvGrpSpPr>
        <p:grpSpPr>
          <a:xfrm flipH="1" rot="-1325081">
            <a:off x="7371388" y="223870"/>
            <a:ext cx="729403" cy="386556"/>
            <a:chOff x="2468025" y="734125"/>
            <a:chExt cx="980825" cy="519800"/>
          </a:xfrm>
        </p:grpSpPr>
        <p:sp>
          <p:nvSpPr>
            <p:cNvPr id="691" name="Google Shape;691;p25"/>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5"/>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5"/>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4" name="Google Shape;694;p25"/>
          <p:cNvSpPr/>
          <p:nvPr/>
        </p:nvSpPr>
        <p:spPr>
          <a:xfrm flipH="1">
            <a:off x="8314610" y="2183365"/>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spTree>
      <p:nvGrpSpPr>
        <p:cNvPr id="695" name="Shape 695"/>
        <p:cNvGrpSpPr/>
        <p:nvPr/>
      </p:nvGrpSpPr>
      <p:grpSpPr>
        <a:xfrm>
          <a:off x="0" y="0"/>
          <a:ext cx="0" cy="0"/>
          <a:chOff x="0" y="0"/>
          <a:chExt cx="0" cy="0"/>
        </a:xfrm>
      </p:grpSpPr>
      <p:sp>
        <p:nvSpPr>
          <p:cNvPr id="696" name="Google Shape;696;p26"/>
          <p:cNvSpPr txBox="1"/>
          <p:nvPr>
            <p:ph type="title"/>
          </p:nvPr>
        </p:nvSpPr>
        <p:spPr>
          <a:xfrm>
            <a:off x="713850" y="1762955"/>
            <a:ext cx="2138700" cy="5169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600"/>
              <a:buNone/>
              <a:defRPr sz="264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p:txBody>
      </p:sp>
      <p:sp>
        <p:nvSpPr>
          <p:cNvPr id="697" name="Google Shape;697;p26"/>
          <p:cNvSpPr txBox="1"/>
          <p:nvPr>
            <p:ph idx="1" type="subTitle"/>
          </p:nvPr>
        </p:nvSpPr>
        <p:spPr>
          <a:xfrm>
            <a:off x="713850" y="2127305"/>
            <a:ext cx="2138700" cy="787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8" name="Google Shape;698;p26"/>
          <p:cNvSpPr txBox="1"/>
          <p:nvPr>
            <p:ph idx="2" type="title"/>
          </p:nvPr>
        </p:nvSpPr>
        <p:spPr>
          <a:xfrm>
            <a:off x="3502650" y="1763550"/>
            <a:ext cx="2138700" cy="5169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600"/>
              <a:buNone/>
              <a:defRPr sz="264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p:txBody>
      </p:sp>
      <p:sp>
        <p:nvSpPr>
          <p:cNvPr id="699" name="Google Shape;699;p26"/>
          <p:cNvSpPr txBox="1"/>
          <p:nvPr>
            <p:ph idx="3" type="subTitle"/>
          </p:nvPr>
        </p:nvSpPr>
        <p:spPr>
          <a:xfrm>
            <a:off x="3502650" y="2127900"/>
            <a:ext cx="2138700" cy="787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0" name="Google Shape;700;p26"/>
          <p:cNvSpPr txBox="1"/>
          <p:nvPr>
            <p:ph idx="4" type="title"/>
          </p:nvPr>
        </p:nvSpPr>
        <p:spPr>
          <a:xfrm>
            <a:off x="6291450" y="1763550"/>
            <a:ext cx="2138700" cy="5169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600"/>
              <a:buNone/>
              <a:defRPr sz="264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p:txBody>
      </p:sp>
      <p:sp>
        <p:nvSpPr>
          <p:cNvPr id="701" name="Google Shape;701;p26"/>
          <p:cNvSpPr txBox="1"/>
          <p:nvPr>
            <p:ph idx="5" type="subTitle"/>
          </p:nvPr>
        </p:nvSpPr>
        <p:spPr>
          <a:xfrm>
            <a:off x="6291450" y="2127900"/>
            <a:ext cx="2138700" cy="787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2" name="Google Shape;702;p26"/>
          <p:cNvSpPr txBox="1"/>
          <p:nvPr>
            <p:ph idx="6" type="title"/>
          </p:nvPr>
        </p:nvSpPr>
        <p:spPr>
          <a:xfrm>
            <a:off x="713850" y="3527625"/>
            <a:ext cx="2138700" cy="479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600"/>
              <a:buNone/>
              <a:defRPr sz="264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p:txBody>
      </p:sp>
      <p:sp>
        <p:nvSpPr>
          <p:cNvPr id="703" name="Google Shape;703;p26"/>
          <p:cNvSpPr txBox="1"/>
          <p:nvPr>
            <p:ph idx="7" type="subTitle"/>
          </p:nvPr>
        </p:nvSpPr>
        <p:spPr>
          <a:xfrm>
            <a:off x="713850" y="3854700"/>
            <a:ext cx="2138700" cy="787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4" name="Google Shape;704;p26"/>
          <p:cNvSpPr txBox="1"/>
          <p:nvPr>
            <p:ph idx="8" type="title"/>
          </p:nvPr>
        </p:nvSpPr>
        <p:spPr>
          <a:xfrm>
            <a:off x="3502650" y="3527625"/>
            <a:ext cx="2138700" cy="479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600"/>
              <a:buNone/>
              <a:defRPr sz="264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p:txBody>
      </p:sp>
      <p:sp>
        <p:nvSpPr>
          <p:cNvPr id="705" name="Google Shape;705;p26"/>
          <p:cNvSpPr txBox="1"/>
          <p:nvPr>
            <p:ph idx="9" type="subTitle"/>
          </p:nvPr>
        </p:nvSpPr>
        <p:spPr>
          <a:xfrm>
            <a:off x="3502650" y="3854700"/>
            <a:ext cx="2138700" cy="787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6" name="Google Shape;706;p26"/>
          <p:cNvSpPr txBox="1"/>
          <p:nvPr>
            <p:ph idx="13" type="title"/>
          </p:nvPr>
        </p:nvSpPr>
        <p:spPr>
          <a:xfrm>
            <a:off x="6291450" y="3527625"/>
            <a:ext cx="2138700" cy="479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600"/>
              <a:buNone/>
              <a:defRPr sz="2640"/>
            </a:lvl1pPr>
            <a:lvl2pPr lvl="1" rtl="0" algn="ctr">
              <a:spcBef>
                <a:spcPts val="0"/>
              </a:spcBef>
              <a:spcAft>
                <a:spcPts val="0"/>
              </a:spcAft>
              <a:buSzPts val="2600"/>
              <a:buNone/>
              <a:defRPr sz="2600"/>
            </a:lvl2pPr>
            <a:lvl3pPr lvl="2" rtl="0" algn="ctr">
              <a:spcBef>
                <a:spcPts val="0"/>
              </a:spcBef>
              <a:spcAft>
                <a:spcPts val="0"/>
              </a:spcAft>
              <a:buSzPts val="2600"/>
              <a:buNone/>
              <a:defRPr sz="2600"/>
            </a:lvl3pPr>
            <a:lvl4pPr lvl="3" rtl="0" algn="ctr">
              <a:spcBef>
                <a:spcPts val="0"/>
              </a:spcBef>
              <a:spcAft>
                <a:spcPts val="0"/>
              </a:spcAft>
              <a:buSzPts val="2600"/>
              <a:buNone/>
              <a:defRPr sz="2600"/>
            </a:lvl4pPr>
            <a:lvl5pPr lvl="4" rtl="0" algn="ctr">
              <a:spcBef>
                <a:spcPts val="0"/>
              </a:spcBef>
              <a:spcAft>
                <a:spcPts val="0"/>
              </a:spcAft>
              <a:buSzPts val="2600"/>
              <a:buNone/>
              <a:defRPr sz="2600"/>
            </a:lvl5pPr>
            <a:lvl6pPr lvl="5" rtl="0" algn="ctr">
              <a:spcBef>
                <a:spcPts val="0"/>
              </a:spcBef>
              <a:spcAft>
                <a:spcPts val="0"/>
              </a:spcAft>
              <a:buSzPts val="2600"/>
              <a:buNone/>
              <a:defRPr sz="2600"/>
            </a:lvl6pPr>
            <a:lvl7pPr lvl="6" rtl="0" algn="ctr">
              <a:spcBef>
                <a:spcPts val="0"/>
              </a:spcBef>
              <a:spcAft>
                <a:spcPts val="0"/>
              </a:spcAft>
              <a:buSzPts val="2600"/>
              <a:buNone/>
              <a:defRPr sz="2600"/>
            </a:lvl7pPr>
            <a:lvl8pPr lvl="7" rtl="0" algn="ctr">
              <a:spcBef>
                <a:spcPts val="0"/>
              </a:spcBef>
              <a:spcAft>
                <a:spcPts val="0"/>
              </a:spcAft>
              <a:buSzPts val="2600"/>
              <a:buNone/>
              <a:defRPr sz="2600"/>
            </a:lvl8pPr>
            <a:lvl9pPr lvl="8" rtl="0" algn="ctr">
              <a:spcBef>
                <a:spcPts val="0"/>
              </a:spcBef>
              <a:spcAft>
                <a:spcPts val="0"/>
              </a:spcAft>
              <a:buSzPts val="2600"/>
              <a:buNone/>
              <a:defRPr sz="2600"/>
            </a:lvl9pPr>
          </a:lstStyle>
          <a:p/>
        </p:txBody>
      </p:sp>
      <p:sp>
        <p:nvSpPr>
          <p:cNvPr id="707" name="Google Shape;707;p26"/>
          <p:cNvSpPr txBox="1"/>
          <p:nvPr>
            <p:ph idx="14" type="subTitle"/>
          </p:nvPr>
        </p:nvSpPr>
        <p:spPr>
          <a:xfrm>
            <a:off x="6291450" y="3854700"/>
            <a:ext cx="2138700" cy="787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8" name="Google Shape;708;p26"/>
          <p:cNvSpPr txBox="1"/>
          <p:nvPr>
            <p:ph idx="15" type="title"/>
          </p:nvPr>
        </p:nvSpPr>
        <p:spPr>
          <a:xfrm>
            <a:off x="713225" y="368825"/>
            <a:ext cx="7698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9" name="Google Shape;709;p26"/>
          <p:cNvSpPr/>
          <p:nvPr/>
        </p:nvSpPr>
        <p:spPr>
          <a:xfrm flipH="1">
            <a:off x="7877397" y="5394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186011" y="19764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1" name="Google Shape;711;p26"/>
          <p:cNvGrpSpPr/>
          <p:nvPr/>
        </p:nvGrpSpPr>
        <p:grpSpPr>
          <a:xfrm flipH="1" rot="-1325081">
            <a:off x="7371388" y="223870"/>
            <a:ext cx="729403" cy="386556"/>
            <a:chOff x="2468025" y="734125"/>
            <a:chExt cx="980825" cy="519800"/>
          </a:xfrm>
        </p:grpSpPr>
        <p:sp>
          <p:nvSpPr>
            <p:cNvPr id="712" name="Google Shape;712;p26"/>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5" name="Google Shape;715;p26"/>
          <p:cNvSpPr/>
          <p:nvPr/>
        </p:nvSpPr>
        <p:spPr>
          <a:xfrm flipH="1">
            <a:off x="-1638513" y="4620150"/>
            <a:ext cx="12233588" cy="787229"/>
          </a:xfrm>
          <a:custGeom>
            <a:rect b="b" l="l" r="r" t="t"/>
            <a:pathLst>
              <a:path extrusionOk="0" h="50254" w="279019">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
    <p:spTree>
      <p:nvGrpSpPr>
        <p:cNvPr id="716" name="Shape 716"/>
        <p:cNvGrpSpPr/>
        <p:nvPr/>
      </p:nvGrpSpPr>
      <p:grpSpPr>
        <a:xfrm>
          <a:off x="0" y="0"/>
          <a:ext cx="0" cy="0"/>
          <a:chOff x="0" y="0"/>
          <a:chExt cx="0" cy="0"/>
        </a:xfrm>
      </p:grpSpPr>
      <p:sp>
        <p:nvSpPr>
          <p:cNvPr id="717" name="Google Shape;717;p27"/>
          <p:cNvSpPr/>
          <p:nvPr/>
        </p:nvSpPr>
        <p:spPr>
          <a:xfrm>
            <a:off x="162686" y="686065"/>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8" name="Google Shape;718;p27"/>
          <p:cNvGrpSpPr/>
          <p:nvPr/>
        </p:nvGrpSpPr>
        <p:grpSpPr>
          <a:xfrm flipH="1">
            <a:off x="-180" y="2332025"/>
            <a:ext cx="9144180" cy="2880571"/>
            <a:chOff x="-2381112" y="2531375"/>
            <a:chExt cx="9144180" cy="2880571"/>
          </a:xfrm>
        </p:grpSpPr>
        <p:sp>
          <p:nvSpPr>
            <p:cNvPr id="719" name="Google Shape;719;p27"/>
            <p:cNvSpPr/>
            <p:nvPr/>
          </p:nvSpPr>
          <p:spPr>
            <a:xfrm>
              <a:off x="3173475" y="2531375"/>
              <a:ext cx="1196850" cy="1196325"/>
            </a:xfrm>
            <a:custGeom>
              <a:rect b="b" l="l" r="r" t="t"/>
              <a:pathLst>
                <a:path extrusionOk="0" h="47853" w="47874">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7"/>
            <p:cNvSpPr/>
            <p:nvPr/>
          </p:nvSpPr>
          <p:spPr>
            <a:xfrm>
              <a:off x="1733687" y="3146975"/>
              <a:ext cx="5020934" cy="422875"/>
            </a:xfrm>
            <a:custGeom>
              <a:rect b="b" l="l" r="r" t="t"/>
              <a:pathLst>
                <a:path extrusionOk="0" h="16915" w="15017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7"/>
            <p:cNvSpPr/>
            <p:nvPr/>
          </p:nvSpPr>
          <p:spPr>
            <a:xfrm>
              <a:off x="-2381112" y="3407550"/>
              <a:ext cx="9144180" cy="1935365"/>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7"/>
            <p:cNvSpPr/>
            <p:nvPr/>
          </p:nvSpPr>
          <p:spPr>
            <a:xfrm>
              <a:off x="2267088" y="3391181"/>
              <a:ext cx="3188459" cy="2020765"/>
            </a:xfrm>
            <a:custGeom>
              <a:rect b="b" l="l" r="r" t="t"/>
              <a:pathLst>
                <a:path extrusionOk="0" h="67982" w="97798">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 name="Google Shape;723;p27"/>
          <p:cNvGrpSpPr/>
          <p:nvPr/>
        </p:nvGrpSpPr>
        <p:grpSpPr>
          <a:xfrm flipH="1">
            <a:off x="9" y="781084"/>
            <a:ext cx="3228287" cy="4699162"/>
            <a:chOff x="5925256" y="467618"/>
            <a:chExt cx="1701157" cy="2476241"/>
          </a:xfrm>
        </p:grpSpPr>
        <p:sp>
          <p:nvSpPr>
            <p:cNvPr id="724" name="Google Shape;724;p27"/>
            <p:cNvSpPr/>
            <p:nvPr/>
          </p:nvSpPr>
          <p:spPr>
            <a:xfrm>
              <a:off x="6735855" y="1197418"/>
              <a:ext cx="488342" cy="1746440"/>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7"/>
            <p:cNvSpPr/>
            <p:nvPr/>
          </p:nvSpPr>
          <p:spPr>
            <a:xfrm>
              <a:off x="6083942" y="677063"/>
              <a:ext cx="630109" cy="536486"/>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7"/>
            <p:cNvSpPr/>
            <p:nvPr/>
          </p:nvSpPr>
          <p:spPr>
            <a:xfrm>
              <a:off x="5925256" y="1152333"/>
              <a:ext cx="788796" cy="288665"/>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7"/>
            <p:cNvSpPr/>
            <p:nvPr/>
          </p:nvSpPr>
          <p:spPr>
            <a:xfrm>
              <a:off x="6733783" y="1099898"/>
              <a:ext cx="892630" cy="258673"/>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7"/>
            <p:cNvSpPr/>
            <p:nvPr/>
          </p:nvSpPr>
          <p:spPr>
            <a:xfrm>
              <a:off x="6688846" y="467618"/>
              <a:ext cx="547733" cy="754563"/>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7"/>
            <p:cNvSpPr/>
            <p:nvPr/>
          </p:nvSpPr>
          <p:spPr>
            <a:xfrm>
              <a:off x="6241346" y="1223365"/>
              <a:ext cx="485876" cy="781348"/>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7"/>
            <p:cNvSpPr/>
            <p:nvPr/>
          </p:nvSpPr>
          <p:spPr>
            <a:xfrm>
              <a:off x="5925256" y="1144885"/>
              <a:ext cx="801966" cy="296113"/>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7"/>
            <p:cNvSpPr/>
            <p:nvPr/>
          </p:nvSpPr>
          <p:spPr>
            <a:xfrm>
              <a:off x="6083942" y="677359"/>
              <a:ext cx="643280" cy="546055"/>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7"/>
            <p:cNvSpPr/>
            <p:nvPr/>
          </p:nvSpPr>
          <p:spPr>
            <a:xfrm>
              <a:off x="6615939" y="468013"/>
              <a:ext cx="620639" cy="729455"/>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3" name="Google Shape;733;p27"/>
          <p:cNvSpPr txBox="1"/>
          <p:nvPr>
            <p:ph type="ctrTitle"/>
          </p:nvPr>
        </p:nvSpPr>
        <p:spPr>
          <a:xfrm rot="-248774">
            <a:off x="4018322" y="589411"/>
            <a:ext cx="4344270" cy="1170362"/>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8590">
                <a:solidFill>
                  <a:srgbClr val="005870"/>
                </a:solidFill>
                <a:latin typeface="Satisfy"/>
                <a:ea typeface="Satisfy"/>
                <a:cs typeface="Satisfy"/>
                <a:sym typeface="Satisfy"/>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34" name="Google Shape;734;p27"/>
          <p:cNvSpPr txBox="1"/>
          <p:nvPr>
            <p:ph idx="1" type="subTitle"/>
          </p:nvPr>
        </p:nvSpPr>
        <p:spPr>
          <a:xfrm>
            <a:off x="4732775" y="1900675"/>
            <a:ext cx="3325500" cy="1481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1600">
                <a:latin typeface="Public Sans"/>
                <a:ea typeface="Public Sans"/>
                <a:cs typeface="Public Sans"/>
                <a:sym typeface="Public Sa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35" name="Google Shape;735;p27"/>
          <p:cNvSpPr txBox="1"/>
          <p:nvPr/>
        </p:nvSpPr>
        <p:spPr>
          <a:xfrm>
            <a:off x="4732775" y="3431400"/>
            <a:ext cx="3228300" cy="99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lt1"/>
                </a:solidFill>
                <a:latin typeface="Public Sans"/>
                <a:ea typeface="Public Sans"/>
                <a:cs typeface="Public Sans"/>
                <a:sym typeface="Public Sans"/>
              </a:rPr>
              <a:t>CREDITS: </a:t>
            </a:r>
            <a:r>
              <a:rPr lang="en" sz="1100">
                <a:solidFill>
                  <a:schemeClr val="lt1"/>
                </a:solidFill>
                <a:latin typeface="Public Sans"/>
                <a:ea typeface="Public Sans"/>
                <a:cs typeface="Public Sans"/>
                <a:sym typeface="Public Sans"/>
              </a:rPr>
              <a:t>This presentation template was created by </a:t>
            </a:r>
            <a:r>
              <a:rPr b="1" lang="en" sz="1100" u="sng">
                <a:solidFill>
                  <a:schemeClr val="lt1"/>
                </a:solidFill>
                <a:latin typeface="Public Sans"/>
                <a:ea typeface="Public Sans"/>
                <a:cs typeface="Public Sans"/>
                <a:sym typeface="Public Sans"/>
                <a:hlinkClick r:id="rId2">
                  <a:extLst>
                    <a:ext uri="{A12FA001-AC4F-418D-AE19-62706E023703}">
                      <ahyp:hlinkClr val="tx"/>
                    </a:ext>
                  </a:extLst>
                </a:hlinkClick>
              </a:rPr>
              <a:t>Slidesgo</a:t>
            </a:r>
            <a:r>
              <a:rPr b="1" lang="en" sz="1100" u="sng">
                <a:solidFill>
                  <a:schemeClr val="lt1"/>
                </a:solidFill>
                <a:latin typeface="Public Sans"/>
                <a:ea typeface="Public Sans"/>
                <a:cs typeface="Public Sans"/>
                <a:sym typeface="Public Sans"/>
              </a:rPr>
              <a:t>,</a:t>
            </a:r>
            <a:r>
              <a:rPr b="1" lang="en" sz="1100">
                <a:solidFill>
                  <a:schemeClr val="lt1"/>
                </a:solidFill>
                <a:latin typeface="Public Sans"/>
                <a:ea typeface="Public Sans"/>
                <a:cs typeface="Public Sans"/>
                <a:sym typeface="Public Sans"/>
              </a:rPr>
              <a:t> </a:t>
            </a:r>
            <a:r>
              <a:rPr lang="en" sz="1100">
                <a:solidFill>
                  <a:schemeClr val="lt1"/>
                </a:solidFill>
                <a:latin typeface="Public Sans"/>
                <a:ea typeface="Public Sans"/>
                <a:cs typeface="Public Sans"/>
                <a:sym typeface="Public Sans"/>
              </a:rPr>
              <a:t>including icons from </a:t>
            </a:r>
            <a:r>
              <a:rPr b="1" lang="en" sz="1100" u="sng">
                <a:solidFill>
                  <a:schemeClr val="lt1"/>
                </a:solidFill>
                <a:latin typeface="Public Sans"/>
                <a:ea typeface="Public Sans"/>
                <a:cs typeface="Public Sans"/>
                <a:sym typeface="Public Sans"/>
                <a:hlinkClick r:id="rId3">
                  <a:extLst>
                    <a:ext uri="{A12FA001-AC4F-418D-AE19-62706E023703}">
                      <ahyp:hlinkClr val="tx"/>
                    </a:ext>
                  </a:extLst>
                </a:hlinkClick>
              </a:rPr>
              <a:t>Flaticon</a:t>
            </a:r>
            <a:r>
              <a:rPr b="1" lang="en" sz="1100" u="sng">
                <a:solidFill>
                  <a:schemeClr val="lt1"/>
                </a:solidFill>
                <a:latin typeface="Public Sans"/>
                <a:ea typeface="Public Sans"/>
                <a:cs typeface="Public Sans"/>
                <a:sym typeface="Public Sans"/>
              </a:rPr>
              <a:t>,</a:t>
            </a:r>
            <a:r>
              <a:rPr b="1" lang="en" sz="1100">
                <a:solidFill>
                  <a:schemeClr val="lt1"/>
                </a:solidFill>
                <a:latin typeface="Public Sans"/>
                <a:ea typeface="Public Sans"/>
                <a:cs typeface="Public Sans"/>
                <a:sym typeface="Public Sans"/>
              </a:rPr>
              <a:t> </a:t>
            </a:r>
            <a:r>
              <a:rPr lang="en" sz="1100">
                <a:solidFill>
                  <a:schemeClr val="lt1"/>
                </a:solidFill>
                <a:latin typeface="Public Sans"/>
                <a:ea typeface="Public Sans"/>
                <a:cs typeface="Public Sans"/>
                <a:sym typeface="Public Sans"/>
              </a:rPr>
              <a:t>infographics &amp; images by </a:t>
            </a:r>
            <a:r>
              <a:rPr b="1" lang="en" sz="1100" u="sng">
                <a:solidFill>
                  <a:schemeClr val="lt1"/>
                </a:solidFill>
                <a:latin typeface="Public Sans"/>
                <a:ea typeface="Public Sans"/>
                <a:cs typeface="Public Sans"/>
                <a:sym typeface="Public Sans"/>
                <a:hlinkClick r:id="rId4">
                  <a:extLst>
                    <a:ext uri="{A12FA001-AC4F-418D-AE19-62706E023703}">
                      <ahyp:hlinkClr val="tx"/>
                    </a:ext>
                  </a:extLst>
                </a:hlinkClick>
              </a:rPr>
              <a:t>Freepik</a:t>
            </a:r>
            <a:r>
              <a:rPr b="1" lang="en" sz="1100" u="sng">
                <a:solidFill>
                  <a:schemeClr val="lt1"/>
                </a:solidFill>
                <a:latin typeface="Public Sans"/>
                <a:ea typeface="Public Sans"/>
                <a:cs typeface="Public Sans"/>
                <a:sym typeface="Public Sans"/>
                <a:hlinkClick r:id="rId5">
                  <a:extLst>
                    <a:ext uri="{A12FA001-AC4F-418D-AE19-62706E023703}">
                      <ahyp:hlinkClr val="tx"/>
                    </a:ext>
                  </a:extLst>
                </a:hlinkClick>
              </a:rPr>
              <a:t>.</a:t>
            </a:r>
            <a:endParaRPr b="1" sz="1100" u="sng">
              <a:solidFill>
                <a:schemeClr val="lt1"/>
              </a:solidFill>
              <a:latin typeface="Public Sans"/>
              <a:ea typeface="Public Sans"/>
              <a:cs typeface="Public Sans"/>
              <a:sym typeface="Public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2">
    <p:spTree>
      <p:nvGrpSpPr>
        <p:cNvPr id="736"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8"/>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8"/>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8"/>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8"/>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8"/>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8"/>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8"/>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8" name="Google Shape;748;p28"/>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8"/>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8"/>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3" name="Google Shape;753;p28"/>
          <p:cNvSpPr/>
          <p:nvPr/>
        </p:nvSpPr>
        <p:spPr>
          <a:xfrm>
            <a:off x="-904868" y="208244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8"/>
          <p:cNvSpPr/>
          <p:nvPr/>
        </p:nvSpPr>
        <p:spPr>
          <a:xfrm>
            <a:off x="-1137980" y="4140975"/>
            <a:ext cx="10199540" cy="1256350"/>
          </a:xfrm>
          <a:custGeom>
            <a:rect b="b" l="l" r="r" t="t"/>
            <a:pathLst>
              <a:path extrusionOk="0" h="50254" w="279019">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3">
    <p:spTree>
      <p:nvGrpSpPr>
        <p:cNvPr id="756"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fmla="val 0" name="adj1"/>
              <a:gd fmla="val 10721538" name="adj2"/>
            </a:avLst>
          </a:pr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9"/>
          <p:cNvSpPr/>
          <p:nvPr/>
        </p:nvSpPr>
        <p:spPr>
          <a:xfrm flipH="1">
            <a:off x="-114081" y="4200525"/>
            <a:ext cx="9315231" cy="2390815"/>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9"/>
          <p:cNvSpPr/>
          <p:nvPr/>
        </p:nvSpPr>
        <p:spPr>
          <a:xfrm>
            <a:off x="-55497" y="1562865"/>
            <a:ext cx="1338869" cy="342169"/>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9"/>
            <p:cNvSpPr/>
            <p:nvPr/>
          </p:nvSpPr>
          <p:spPr>
            <a:xfrm flipH="1">
              <a:off x="8096002" y="1655455"/>
              <a:ext cx="252191" cy="214719"/>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9"/>
            <p:cNvSpPr/>
            <p:nvPr/>
          </p:nvSpPr>
          <p:spPr>
            <a:xfrm flipH="1">
              <a:off x="8096001" y="1845669"/>
              <a:ext cx="315702" cy="115533"/>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9"/>
            <p:cNvSpPr/>
            <p:nvPr/>
          </p:nvSpPr>
          <p:spPr>
            <a:xfrm flipH="1">
              <a:off x="7730849" y="1824683"/>
              <a:ext cx="357260" cy="103530"/>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9"/>
            <p:cNvSpPr/>
            <p:nvPr/>
          </p:nvSpPr>
          <p:spPr>
            <a:xfrm flipH="1">
              <a:off x="7886873" y="1571630"/>
              <a:ext cx="219221" cy="302001"/>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9"/>
            <p:cNvSpPr/>
            <p:nvPr/>
          </p:nvSpPr>
          <p:spPr>
            <a:xfrm flipH="1">
              <a:off x="8090732" y="1874098"/>
              <a:ext cx="194464" cy="312721"/>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9"/>
            <p:cNvSpPr/>
            <p:nvPr/>
          </p:nvSpPr>
          <p:spPr>
            <a:xfrm flipH="1">
              <a:off x="8090730" y="1842688"/>
              <a:ext cx="320974" cy="11851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9"/>
            <p:cNvSpPr/>
            <p:nvPr/>
          </p:nvSpPr>
          <p:spPr>
            <a:xfrm flipH="1">
              <a:off x="8090731" y="1655573"/>
              <a:ext cx="257462" cy="218549"/>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9"/>
            <p:cNvSpPr/>
            <p:nvPr/>
          </p:nvSpPr>
          <p:spPr>
            <a:xfrm flipH="1">
              <a:off x="7886873" y="1571788"/>
              <a:ext cx="248400" cy="291952"/>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0" name="Google Shape;770;p29"/>
          <p:cNvSpPr/>
          <p:nvPr/>
        </p:nvSpPr>
        <p:spPr>
          <a:xfrm>
            <a:off x="7853733" y="3948670"/>
            <a:ext cx="201250" cy="99600"/>
          </a:xfrm>
          <a:custGeom>
            <a:rect b="b" l="l" r="r" t="t"/>
            <a:pathLst>
              <a:path extrusionOk="0" h="3984" w="805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9"/>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9"/>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4">
    <p:spTree>
      <p:nvGrpSpPr>
        <p:cNvPr id="777"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0"/>
            <p:cNvSpPr/>
            <p:nvPr/>
          </p:nvSpPr>
          <p:spPr>
            <a:xfrm>
              <a:off x="-100" y="3067050"/>
              <a:ext cx="9210731" cy="2076401"/>
            </a:xfrm>
            <a:custGeom>
              <a:rect b="b" l="l" r="r" t="t"/>
              <a:pathLst>
                <a:path extrusionOk="0" h="43799" w="175359">
                  <a:moveTo>
                    <a:pt x="0" y="1"/>
                  </a:moveTo>
                  <a:lnTo>
                    <a:pt x="0" y="43799"/>
                  </a:lnTo>
                  <a:lnTo>
                    <a:pt x="175359" y="43799"/>
                  </a:lnTo>
                  <a:lnTo>
                    <a:pt x="175359"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30"/>
            <p:cNvSpPr/>
            <p:nvPr/>
          </p:nvSpPr>
          <p:spPr>
            <a:xfrm>
              <a:off x="335036" y="32014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0"/>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0"/>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0"/>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30"/>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0"/>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0"/>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0"/>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4" name="Google Shape;794;p30"/>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1"/>
        </a:solidFill>
      </p:bgPr>
    </p:bg>
    <p:spTree>
      <p:nvGrpSpPr>
        <p:cNvPr id="31" name="Shape 31"/>
        <p:cNvGrpSpPr/>
        <p:nvPr/>
      </p:nvGrpSpPr>
      <p:grpSpPr>
        <a:xfrm>
          <a:off x="0" y="0"/>
          <a:ext cx="0" cy="0"/>
          <a:chOff x="0" y="0"/>
          <a:chExt cx="0" cy="0"/>
        </a:xfrm>
      </p:grpSpPr>
      <p:sp>
        <p:nvSpPr>
          <p:cNvPr id="32" name="Google Shape;32;p4"/>
          <p:cNvSpPr txBox="1"/>
          <p:nvPr>
            <p:ph idx="1" type="body"/>
          </p:nvPr>
        </p:nvSpPr>
        <p:spPr>
          <a:xfrm>
            <a:off x="713225" y="1228675"/>
            <a:ext cx="7698600" cy="3279900"/>
          </a:xfrm>
          <a:prstGeom prst="rect">
            <a:avLst/>
          </a:prstGeom>
        </p:spPr>
        <p:txBody>
          <a:bodyPr anchorCtr="0" anchor="t" bIns="91425" lIns="91425" spcFirstLastPara="1" rIns="91425" wrap="square" tIns="91425">
            <a:normAutofit/>
          </a:bodyPr>
          <a:lstStyle>
            <a:lvl1pPr indent="-304800" lvl="0" marL="457200">
              <a:lnSpc>
                <a:spcPct val="100000"/>
              </a:lnSpc>
              <a:spcBef>
                <a:spcPts val="0"/>
              </a:spcBef>
              <a:spcAft>
                <a:spcPts val="0"/>
              </a:spcAft>
              <a:buClr>
                <a:srgbClr val="595959"/>
              </a:buClr>
              <a:buSzPts val="1200"/>
              <a:buFont typeface="Catamaran"/>
              <a:buChar char="●"/>
              <a:defRPr sz="1100"/>
            </a:lvl1pPr>
            <a:lvl2pPr indent="-304800" lvl="1" marL="914400">
              <a:spcBef>
                <a:spcPts val="0"/>
              </a:spcBef>
              <a:spcAft>
                <a:spcPts val="0"/>
              </a:spcAft>
              <a:buClr>
                <a:srgbClr val="595959"/>
              </a:buClr>
              <a:buSzPts val="1200"/>
              <a:buFont typeface="Catamaran"/>
              <a:buChar char="○"/>
              <a:defRPr/>
            </a:lvl2pPr>
            <a:lvl3pPr indent="-304800" lvl="2" marL="1371600">
              <a:spcBef>
                <a:spcPts val="0"/>
              </a:spcBef>
              <a:spcAft>
                <a:spcPts val="0"/>
              </a:spcAft>
              <a:buClr>
                <a:srgbClr val="595959"/>
              </a:buClr>
              <a:buSzPts val="1200"/>
              <a:buFont typeface="Catamaran"/>
              <a:buChar char="■"/>
              <a:defRPr/>
            </a:lvl3pPr>
            <a:lvl4pPr indent="-304800" lvl="3" marL="1828800">
              <a:spcBef>
                <a:spcPts val="0"/>
              </a:spcBef>
              <a:spcAft>
                <a:spcPts val="0"/>
              </a:spcAft>
              <a:buClr>
                <a:srgbClr val="595959"/>
              </a:buClr>
              <a:buSzPts val="1200"/>
              <a:buFont typeface="Catamaran"/>
              <a:buChar char="●"/>
              <a:defRPr/>
            </a:lvl4pPr>
            <a:lvl5pPr indent="-304800" lvl="4" marL="2286000">
              <a:spcBef>
                <a:spcPts val="0"/>
              </a:spcBef>
              <a:spcAft>
                <a:spcPts val="0"/>
              </a:spcAft>
              <a:buClr>
                <a:srgbClr val="595959"/>
              </a:buClr>
              <a:buSzPts val="1200"/>
              <a:buFont typeface="Catamaran"/>
              <a:buChar char="○"/>
              <a:defRPr/>
            </a:lvl5pPr>
            <a:lvl6pPr indent="-304800" lvl="5" marL="2743200">
              <a:spcBef>
                <a:spcPts val="0"/>
              </a:spcBef>
              <a:spcAft>
                <a:spcPts val="0"/>
              </a:spcAft>
              <a:buClr>
                <a:srgbClr val="595959"/>
              </a:buClr>
              <a:buSzPts val="1200"/>
              <a:buFont typeface="Catamaran"/>
              <a:buChar char="■"/>
              <a:defRPr/>
            </a:lvl6pPr>
            <a:lvl7pPr indent="-304800" lvl="6" marL="3200400">
              <a:spcBef>
                <a:spcPts val="0"/>
              </a:spcBef>
              <a:spcAft>
                <a:spcPts val="0"/>
              </a:spcAft>
              <a:buClr>
                <a:srgbClr val="595959"/>
              </a:buClr>
              <a:buSzPts val="1200"/>
              <a:buFont typeface="Catamaran"/>
              <a:buChar char="●"/>
              <a:defRPr/>
            </a:lvl7pPr>
            <a:lvl8pPr indent="-304800" lvl="7" marL="3657600">
              <a:spcBef>
                <a:spcPts val="0"/>
              </a:spcBef>
              <a:spcAft>
                <a:spcPts val="0"/>
              </a:spcAft>
              <a:buClr>
                <a:srgbClr val="595959"/>
              </a:buClr>
              <a:buSzPts val="1200"/>
              <a:buFont typeface="Catamaran"/>
              <a:buChar char="○"/>
              <a:defRPr/>
            </a:lvl8pPr>
            <a:lvl9pPr indent="-304800" lvl="8" marL="4114800">
              <a:spcBef>
                <a:spcPts val="0"/>
              </a:spcBef>
              <a:spcAft>
                <a:spcPts val="0"/>
              </a:spcAft>
              <a:buClr>
                <a:srgbClr val="595959"/>
              </a:buClr>
              <a:buSzPts val="1200"/>
              <a:buFont typeface="Catamaran"/>
              <a:buChar char="■"/>
              <a:defRPr/>
            </a:lvl9pPr>
          </a:lstStyle>
          <a:p/>
        </p:txBody>
      </p:sp>
      <p:sp>
        <p:nvSpPr>
          <p:cNvPr id="33" name="Google Shape;33;p4"/>
          <p:cNvSpPr txBox="1"/>
          <p:nvPr>
            <p:ph type="title"/>
          </p:nvPr>
        </p:nvSpPr>
        <p:spPr>
          <a:xfrm>
            <a:off x="713225" y="368825"/>
            <a:ext cx="7698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4"/>
          <p:cNvSpPr/>
          <p:nvPr/>
        </p:nvSpPr>
        <p:spPr>
          <a:xfrm flipH="1">
            <a:off x="-95445" y="4785200"/>
            <a:ext cx="9325170" cy="639908"/>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a:off x="3403475" y="4938600"/>
            <a:ext cx="7528218" cy="730294"/>
          </a:xfrm>
          <a:custGeom>
            <a:rect b="b" l="l" r="r" t="t"/>
            <a:pathLst>
              <a:path extrusionOk="0" h="14805" w="143265">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p:nvPr/>
        </p:nvSpPr>
        <p:spPr>
          <a:xfrm>
            <a:off x="-4058075" y="4938600"/>
            <a:ext cx="7528218" cy="730294"/>
          </a:xfrm>
          <a:custGeom>
            <a:rect b="b" l="l" r="r" t="t"/>
            <a:pathLst>
              <a:path extrusionOk="0" h="14805" w="143265">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4"/>
          <p:cNvGrpSpPr/>
          <p:nvPr/>
        </p:nvGrpSpPr>
        <p:grpSpPr>
          <a:xfrm flipH="1">
            <a:off x="7458302" y="-174846"/>
            <a:ext cx="2502361" cy="4464355"/>
            <a:chOff x="3734270" y="74249"/>
            <a:chExt cx="3046829" cy="5435717"/>
          </a:xfrm>
        </p:grpSpPr>
        <p:grpSp>
          <p:nvGrpSpPr>
            <p:cNvPr id="38" name="Google Shape;38;p4"/>
            <p:cNvGrpSpPr/>
            <p:nvPr/>
          </p:nvGrpSpPr>
          <p:grpSpPr>
            <a:xfrm rot="312499">
              <a:off x="4269747" y="179454"/>
              <a:ext cx="2417210" cy="2184088"/>
              <a:chOff x="3949525" y="-38550"/>
              <a:chExt cx="2695666" cy="2435690"/>
            </a:xfrm>
          </p:grpSpPr>
          <p:sp>
            <p:nvSpPr>
              <p:cNvPr id="39" name="Google Shape;39;p4"/>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4"/>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5">
    <p:bg>
      <p:bgPr>
        <a:solidFill>
          <a:schemeClr val="dk1"/>
        </a:solidFill>
      </p:bgPr>
    </p:bg>
    <p:spTree>
      <p:nvGrpSpPr>
        <p:cNvPr id="795" name="Shape 795"/>
        <p:cNvGrpSpPr/>
        <p:nvPr/>
      </p:nvGrpSpPr>
      <p:grpSpPr>
        <a:xfrm>
          <a:off x="0" y="0"/>
          <a:ext cx="0" cy="0"/>
          <a:chOff x="0" y="0"/>
          <a:chExt cx="0" cy="0"/>
        </a:xfrm>
      </p:grpSpPr>
      <p:grpSp>
        <p:nvGrpSpPr>
          <p:cNvPr id="796" name="Google Shape;796;p31"/>
          <p:cNvGrpSpPr/>
          <p:nvPr/>
        </p:nvGrpSpPr>
        <p:grpSpPr>
          <a:xfrm flipH="1" rot="-502947">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1"/>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1"/>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1"/>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1"/>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1"/>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1"/>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1"/>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6" name="Google Shape;806;p31"/>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 name="Google Shape;807;p31"/>
          <p:cNvGrpSpPr/>
          <p:nvPr/>
        </p:nvGrpSpPr>
        <p:grpSpPr>
          <a:xfrm flipH="1" rot="-240851">
            <a:off x="-1097400" y="3610367"/>
            <a:ext cx="4506349" cy="2582470"/>
            <a:chOff x="1736990" y="7982527"/>
            <a:chExt cx="4506560" cy="2582591"/>
          </a:xfrm>
        </p:grpSpPr>
        <p:sp>
          <p:nvSpPr>
            <p:cNvPr id="808" name="Google Shape;808;p31"/>
            <p:cNvSpPr/>
            <p:nvPr/>
          </p:nvSpPr>
          <p:spPr>
            <a:xfrm>
              <a:off x="4720021" y="8820305"/>
              <a:ext cx="262965" cy="380414"/>
            </a:xfrm>
            <a:custGeom>
              <a:rect b="b" l="l" r="r" t="t"/>
              <a:pathLst>
                <a:path extrusionOk="0" h="7712" w="5331">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1"/>
            <p:cNvSpPr/>
            <p:nvPr/>
          </p:nvSpPr>
          <p:spPr>
            <a:xfrm>
              <a:off x="2892437" y="8029931"/>
              <a:ext cx="3351113" cy="2317159"/>
            </a:xfrm>
            <a:custGeom>
              <a:rect b="b" l="l" r="r" t="t"/>
              <a:pathLst>
                <a:path extrusionOk="0" h="46975" w="67936">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1"/>
            <p:cNvSpPr/>
            <p:nvPr/>
          </p:nvSpPr>
          <p:spPr>
            <a:xfrm>
              <a:off x="4014539" y="8183635"/>
              <a:ext cx="389885" cy="276530"/>
            </a:xfrm>
            <a:custGeom>
              <a:rect b="b" l="l" r="r" t="t"/>
              <a:pathLst>
                <a:path extrusionOk="0" h="5606" w="7904">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1"/>
            <p:cNvSpPr/>
            <p:nvPr/>
          </p:nvSpPr>
          <p:spPr>
            <a:xfrm>
              <a:off x="3764843" y="8271833"/>
              <a:ext cx="263360" cy="145072"/>
            </a:xfrm>
            <a:custGeom>
              <a:rect b="b" l="l" r="r" t="t"/>
              <a:pathLst>
                <a:path extrusionOk="0" h="2941" w="5339">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1"/>
            <p:cNvSpPr/>
            <p:nvPr/>
          </p:nvSpPr>
          <p:spPr>
            <a:xfrm>
              <a:off x="4001763" y="8643121"/>
              <a:ext cx="573679" cy="405916"/>
            </a:xfrm>
            <a:custGeom>
              <a:rect b="b" l="l" r="r" t="t"/>
              <a:pathLst>
                <a:path extrusionOk="0" h="8229" w="1163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1"/>
            <p:cNvSpPr/>
            <p:nvPr/>
          </p:nvSpPr>
          <p:spPr>
            <a:xfrm>
              <a:off x="4797909" y="8641444"/>
              <a:ext cx="208162" cy="177678"/>
            </a:xfrm>
            <a:custGeom>
              <a:rect b="b" l="l" r="r" t="t"/>
              <a:pathLst>
                <a:path extrusionOk="0" h="3602" w="422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31"/>
            <p:cNvSpPr/>
            <p:nvPr/>
          </p:nvSpPr>
          <p:spPr>
            <a:xfrm>
              <a:off x="3551354" y="9095996"/>
              <a:ext cx="293055" cy="259216"/>
            </a:xfrm>
            <a:custGeom>
              <a:rect b="b" l="l" r="r" t="t"/>
              <a:pathLst>
                <a:path extrusionOk="0" h="5255" w="5941">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1"/>
            <p:cNvSpPr/>
            <p:nvPr/>
          </p:nvSpPr>
          <p:spPr>
            <a:xfrm>
              <a:off x="4050795" y="9080705"/>
              <a:ext cx="278207" cy="311996"/>
            </a:xfrm>
            <a:custGeom>
              <a:rect b="b" l="l" r="r" t="t"/>
              <a:pathLst>
                <a:path extrusionOk="0" h="6325" w="564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1"/>
            <p:cNvSpPr/>
            <p:nvPr/>
          </p:nvSpPr>
          <p:spPr>
            <a:xfrm>
              <a:off x="4324020" y="9395562"/>
              <a:ext cx="300848" cy="292216"/>
            </a:xfrm>
            <a:custGeom>
              <a:rect b="b" l="l" r="r" t="t"/>
              <a:pathLst>
                <a:path extrusionOk="0" h="5924" w="6099">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31"/>
            <p:cNvSpPr/>
            <p:nvPr/>
          </p:nvSpPr>
          <p:spPr>
            <a:xfrm>
              <a:off x="4582397" y="9011893"/>
              <a:ext cx="204462" cy="210628"/>
            </a:xfrm>
            <a:custGeom>
              <a:rect b="b" l="l" r="r" t="t"/>
              <a:pathLst>
                <a:path extrusionOk="0" h="4270" w="4145">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31"/>
            <p:cNvSpPr/>
            <p:nvPr/>
          </p:nvSpPr>
          <p:spPr>
            <a:xfrm>
              <a:off x="5108623" y="8950924"/>
              <a:ext cx="300898" cy="251817"/>
            </a:xfrm>
            <a:custGeom>
              <a:rect b="b" l="l" r="r" t="t"/>
              <a:pathLst>
                <a:path extrusionOk="0" h="5105" w="610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1"/>
            <p:cNvSpPr/>
            <p:nvPr/>
          </p:nvSpPr>
          <p:spPr>
            <a:xfrm>
              <a:off x="5289112" y="9212163"/>
              <a:ext cx="397284" cy="310763"/>
            </a:xfrm>
            <a:custGeom>
              <a:rect b="b" l="l" r="r" t="t"/>
              <a:pathLst>
                <a:path extrusionOk="0" h="6300" w="8054">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31"/>
            <p:cNvSpPr/>
            <p:nvPr/>
          </p:nvSpPr>
          <p:spPr>
            <a:xfrm>
              <a:off x="5720975" y="9255028"/>
              <a:ext cx="129041" cy="137673"/>
            </a:xfrm>
            <a:custGeom>
              <a:rect b="b" l="l" r="r" t="t"/>
              <a:pathLst>
                <a:path extrusionOk="0" h="2791" w="2616">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31"/>
            <p:cNvSpPr/>
            <p:nvPr/>
          </p:nvSpPr>
          <p:spPr>
            <a:xfrm>
              <a:off x="3378708" y="9182517"/>
              <a:ext cx="115032" cy="73399"/>
            </a:xfrm>
            <a:custGeom>
              <a:rect b="b" l="l" r="r" t="t"/>
              <a:pathLst>
                <a:path extrusionOk="0" h="1488" w="2332">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1"/>
            <p:cNvSpPr/>
            <p:nvPr/>
          </p:nvSpPr>
          <p:spPr>
            <a:xfrm>
              <a:off x="3480470" y="8886207"/>
              <a:ext cx="342086" cy="236624"/>
            </a:xfrm>
            <a:custGeom>
              <a:rect b="b" l="l" r="r" t="t"/>
              <a:pathLst>
                <a:path extrusionOk="0" h="4797" w="6935">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1"/>
            <p:cNvSpPr/>
            <p:nvPr/>
          </p:nvSpPr>
          <p:spPr>
            <a:xfrm>
              <a:off x="3447914" y="8617569"/>
              <a:ext cx="332615" cy="325562"/>
            </a:xfrm>
            <a:custGeom>
              <a:rect b="b" l="l" r="r" t="t"/>
              <a:pathLst>
                <a:path extrusionOk="0" h="6600" w="6743">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1"/>
            <p:cNvSpPr/>
            <p:nvPr/>
          </p:nvSpPr>
          <p:spPr>
            <a:xfrm>
              <a:off x="4435303" y="7982527"/>
              <a:ext cx="295916" cy="391118"/>
            </a:xfrm>
            <a:custGeom>
              <a:rect b="b" l="l" r="r" t="t"/>
              <a:pathLst>
                <a:path extrusionOk="0" h="7929" w="5999">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1"/>
            <p:cNvSpPr/>
            <p:nvPr/>
          </p:nvSpPr>
          <p:spPr>
            <a:xfrm>
              <a:off x="4750111" y="8367429"/>
              <a:ext cx="391956" cy="293005"/>
            </a:xfrm>
            <a:custGeom>
              <a:rect b="b" l="l" r="r" t="t"/>
              <a:pathLst>
                <a:path extrusionOk="0" h="5940" w="7946">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1"/>
            <p:cNvSpPr/>
            <p:nvPr/>
          </p:nvSpPr>
          <p:spPr>
            <a:xfrm>
              <a:off x="5031968" y="9103396"/>
              <a:ext cx="346230" cy="232875"/>
            </a:xfrm>
            <a:custGeom>
              <a:rect b="b" l="l" r="r" t="t"/>
              <a:pathLst>
                <a:path extrusionOk="0" h="4721" w="7019">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1"/>
            <p:cNvSpPr/>
            <p:nvPr/>
          </p:nvSpPr>
          <p:spPr>
            <a:xfrm>
              <a:off x="3310290" y="9292961"/>
              <a:ext cx="347019" cy="320629"/>
            </a:xfrm>
            <a:custGeom>
              <a:rect b="b" l="l" r="r" t="t"/>
              <a:pathLst>
                <a:path extrusionOk="0" h="6500" w="7035">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1"/>
            <p:cNvSpPr/>
            <p:nvPr/>
          </p:nvSpPr>
          <p:spPr>
            <a:xfrm>
              <a:off x="3799422" y="9310670"/>
              <a:ext cx="341692" cy="239880"/>
            </a:xfrm>
            <a:custGeom>
              <a:rect b="b" l="l" r="r" t="t"/>
              <a:pathLst>
                <a:path extrusionOk="0" h="4863" w="6927">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1"/>
            <p:cNvSpPr/>
            <p:nvPr/>
          </p:nvSpPr>
          <p:spPr>
            <a:xfrm>
              <a:off x="3467300" y="9265732"/>
              <a:ext cx="656500" cy="658177"/>
            </a:xfrm>
            <a:custGeom>
              <a:rect b="b" l="l" r="r" t="t"/>
              <a:pathLst>
                <a:path extrusionOk="0" h="13343" w="13309">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1"/>
            <p:cNvSpPr/>
            <p:nvPr/>
          </p:nvSpPr>
          <p:spPr>
            <a:xfrm>
              <a:off x="3590076" y="9384858"/>
              <a:ext cx="384952" cy="434773"/>
            </a:xfrm>
            <a:custGeom>
              <a:rect b="b" l="l" r="r" t="t"/>
              <a:pathLst>
                <a:path extrusionOk="0" h="8814" w="7804">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1"/>
            <p:cNvSpPr/>
            <p:nvPr/>
          </p:nvSpPr>
          <p:spPr>
            <a:xfrm>
              <a:off x="3709596" y="9517549"/>
              <a:ext cx="159180" cy="135552"/>
            </a:xfrm>
            <a:custGeom>
              <a:rect b="b" l="l" r="r" t="t"/>
              <a:pathLst>
                <a:path extrusionOk="0" h="2748" w="3227">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1"/>
            <p:cNvSpPr/>
            <p:nvPr/>
          </p:nvSpPr>
          <p:spPr>
            <a:xfrm>
              <a:off x="4603805" y="9023436"/>
              <a:ext cx="651567" cy="663504"/>
            </a:xfrm>
            <a:custGeom>
              <a:rect b="b" l="l" r="r" t="t"/>
              <a:pathLst>
                <a:path extrusionOk="0" h="13451" w="13209">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1"/>
            <p:cNvSpPr/>
            <p:nvPr/>
          </p:nvSpPr>
          <p:spPr>
            <a:xfrm>
              <a:off x="4705617" y="9175907"/>
              <a:ext cx="436450" cy="359006"/>
            </a:xfrm>
            <a:custGeom>
              <a:rect b="b" l="l" r="r" t="t"/>
              <a:pathLst>
                <a:path extrusionOk="0" h="7278" w="8848">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1"/>
            <p:cNvSpPr/>
            <p:nvPr/>
          </p:nvSpPr>
          <p:spPr>
            <a:xfrm>
              <a:off x="4850936" y="9292912"/>
              <a:ext cx="157601" cy="142606"/>
            </a:xfrm>
            <a:custGeom>
              <a:rect b="b" l="l" r="r" t="t"/>
              <a:pathLst>
                <a:path extrusionOk="0" h="2891" w="3195">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1"/>
            <p:cNvSpPr/>
            <p:nvPr/>
          </p:nvSpPr>
          <p:spPr>
            <a:xfrm>
              <a:off x="3493246" y="8470425"/>
              <a:ext cx="713374" cy="680818"/>
            </a:xfrm>
            <a:custGeom>
              <a:rect b="b" l="l" r="r" t="t"/>
              <a:pathLst>
                <a:path extrusionOk="0" h="13802" w="14462">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1"/>
            <p:cNvSpPr/>
            <p:nvPr/>
          </p:nvSpPr>
          <p:spPr>
            <a:xfrm>
              <a:off x="3627614" y="8580475"/>
              <a:ext cx="511822" cy="476010"/>
            </a:xfrm>
            <a:custGeom>
              <a:rect b="b" l="l" r="r" t="t"/>
              <a:pathLst>
                <a:path extrusionOk="0" h="9650" w="10376">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1"/>
            <p:cNvSpPr/>
            <p:nvPr/>
          </p:nvSpPr>
          <p:spPr>
            <a:xfrm>
              <a:off x="3716601" y="8694619"/>
              <a:ext cx="296360" cy="272830"/>
            </a:xfrm>
            <a:custGeom>
              <a:rect b="b" l="l" r="r" t="t"/>
              <a:pathLst>
                <a:path extrusionOk="0" h="5531" w="6008">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31"/>
            <p:cNvSpPr/>
            <p:nvPr/>
          </p:nvSpPr>
          <p:spPr>
            <a:xfrm>
              <a:off x="4202033" y="8170021"/>
              <a:ext cx="739321" cy="733549"/>
            </a:xfrm>
            <a:custGeom>
              <a:rect b="b" l="l" r="r" t="t"/>
              <a:pathLst>
                <a:path extrusionOk="0" h="14871" w="14988">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31"/>
            <p:cNvSpPr/>
            <p:nvPr/>
          </p:nvSpPr>
          <p:spPr>
            <a:xfrm>
              <a:off x="4299701" y="8260093"/>
              <a:ext cx="540728" cy="524055"/>
            </a:xfrm>
            <a:custGeom>
              <a:rect b="b" l="l" r="r" t="t"/>
              <a:pathLst>
                <a:path extrusionOk="0" h="10624" w="10962">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31"/>
            <p:cNvSpPr/>
            <p:nvPr/>
          </p:nvSpPr>
          <p:spPr>
            <a:xfrm>
              <a:off x="4518518" y="8460954"/>
              <a:ext cx="152915" cy="157453"/>
            </a:xfrm>
            <a:custGeom>
              <a:rect b="b" l="l" r="r" t="t"/>
              <a:pathLst>
                <a:path extrusionOk="0" h="3192" w="310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1"/>
            <p:cNvSpPr/>
            <p:nvPr/>
          </p:nvSpPr>
          <p:spPr>
            <a:xfrm>
              <a:off x="2065412" y="8449412"/>
              <a:ext cx="508123" cy="1716400"/>
            </a:xfrm>
            <a:custGeom>
              <a:rect b="b" l="l" r="r" t="t"/>
              <a:pathLst>
                <a:path extrusionOk="0" h="34796" w="10301">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31"/>
            <p:cNvSpPr/>
            <p:nvPr/>
          </p:nvSpPr>
          <p:spPr>
            <a:xfrm>
              <a:off x="2209596" y="9010265"/>
              <a:ext cx="238252" cy="1145237"/>
            </a:xfrm>
            <a:custGeom>
              <a:rect b="b" l="l" r="r" t="t"/>
              <a:pathLst>
                <a:path extrusionOk="0" h="23217" w="483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1"/>
            <p:cNvSpPr/>
            <p:nvPr/>
          </p:nvSpPr>
          <p:spPr>
            <a:xfrm>
              <a:off x="1736990" y="8812166"/>
              <a:ext cx="719935" cy="1371896"/>
            </a:xfrm>
            <a:custGeom>
              <a:rect b="b" l="l" r="r" t="t"/>
              <a:pathLst>
                <a:path extrusionOk="0" h="27812" w="14595">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1"/>
            <p:cNvSpPr/>
            <p:nvPr/>
          </p:nvSpPr>
          <p:spPr>
            <a:xfrm>
              <a:off x="2192726" y="8227734"/>
              <a:ext cx="1406919" cy="2016755"/>
            </a:xfrm>
            <a:custGeom>
              <a:rect b="b" l="l" r="r" t="t"/>
              <a:pathLst>
                <a:path extrusionOk="0" h="40885" w="28522">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1"/>
            <p:cNvSpPr/>
            <p:nvPr/>
          </p:nvSpPr>
          <p:spPr>
            <a:xfrm>
              <a:off x="2606880" y="8429237"/>
              <a:ext cx="602930" cy="2135881"/>
            </a:xfrm>
            <a:custGeom>
              <a:rect b="b" l="l" r="r" t="t"/>
              <a:pathLst>
                <a:path extrusionOk="0" h="43300" w="12223">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sp>
        <p:nvSpPr>
          <p:cNvPr id="49" name="Google Shape;49;p5"/>
          <p:cNvSpPr/>
          <p:nvPr/>
        </p:nvSpPr>
        <p:spPr>
          <a:xfrm rot="10800000">
            <a:off x="7148400" y="2401700"/>
            <a:ext cx="1652700" cy="1476300"/>
          </a:xfrm>
          <a:prstGeom prst="pie">
            <a:avLst>
              <a:gd fmla="val 0" name="adj1"/>
              <a:gd fmla="val 10721538" name="adj2"/>
            </a:avLst>
          </a:pr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flipH="1">
            <a:off x="-66675" y="2752725"/>
            <a:ext cx="9296400" cy="2390815"/>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a:off x="-2764275" y="3923613"/>
            <a:ext cx="8524947" cy="840689"/>
          </a:xfrm>
          <a:custGeom>
            <a:rect b="b" l="l" r="r" t="t"/>
            <a:pathLst>
              <a:path extrusionOk="0" h="17043" w="13578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p:nvPr/>
        </p:nvSpPr>
        <p:spPr>
          <a:xfrm>
            <a:off x="5441825" y="4413262"/>
            <a:ext cx="7528218" cy="730294"/>
          </a:xfrm>
          <a:custGeom>
            <a:rect b="b" l="l" r="r" t="t"/>
            <a:pathLst>
              <a:path extrusionOk="0" h="14805" w="143265">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p:nvPr/>
        </p:nvSpPr>
        <p:spPr>
          <a:xfrm>
            <a:off x="-226947" y="153165"/>
            <a:ext cx="1338869" cy="342169"/>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5"/>
          <p:cNvSpPr txBox="1"/>
          <p:nvPr>
            <p:ph type="title"/>
          </p:nvPr>
        </p:nvSpPr>
        <p:spPr>
          <a:xfrm>
            <a:off x="713225" y="368825"/>
            <a:ext cx="7698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 name="Google Shape;55;p5"/>
          <p:cNvSpPr txBox="1"/>
          <p:nvPr>
            <p:ph idx="2" type="ctrTitle"/>
          </p:nvPr>
        </p:nvSpPr>
        <p:spPr>
          <a:xfrm flipH="1">
            <a:off x="6175761" y="2953536"/>
            <a:ext cx="2250000" cy="577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dk1"/>
              </a:buClr>
              <a:buSzPts val="2400"/>
              <a:buNone/>
              <a:defRPr sz="3000">
                <a:solidFill>
                  <a:schemeClr val="dk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56" name="Google Shape;56;p5"/>
          <p:cNvSpPr txBox="1"/>
          <p:nvPr>
            <p:ph idx="1" type="subTitle"/>
          </p:nvPr>
        </p:nvSpPr>
        <p:spPr>
          <a:xfrm flipH="1">
            <a:off x="951939" y="1866650"/>
            <a:ext cx="1971900" cy="613500"/>
          </a:xfrm>
          <a:prstGeom prst="rect">
            <a:avLst/>
          </a:prstGeom>
        </p:spPr>
        <p:txBody>
          <a:bodyPr anchorCtr="0" anchor="t" bIns="91425" lIns="91425" spcFirstLastPara="1" rIns="91425" wrap="square" tIns="91425">
            <a:normAutofit/>
          </a:bodyPr>
          <a:lstStyle>
            <a:lvl1pPr lvl="0" rtl="0" algn="r">
              <a:lnSpc>
                <a:spcPct val="90000"/>
              </a:lnSpc>
              <a:spcBef>
                <a:spcPts val="0"/>
              </a:spcBef>
              <a:spcAft>
                <a:spcPts val="0"/>
              </a:spcAft>
              <a:buSzPts val="1200"/>
              <a:buNone/>
              <a:defRPr sz="1400">
                <a:solidFill>
                  <a:srgbClr val="754C24"/>
                </a:solidFill>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57" name="Google Shape;57;p5"/>
          <p:cNvSpPr txBox="1"/>
          <p:nvPr>
            <p:ph idx="3" type="ctrTitle"/>
          </p:nvPr>
        </p:nvSpPr>
        <p:spPr>
          <a:xfrm flipH="1">
            <a:off x="718239" y="1376110"/>
            <a:ext cx="2205600" cy="6294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2400"/>
              <a:buNone/>
              <a:defRPr sz="3000"/>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58" name="Google Shape;58;p5"/>
          <p:cNvSpPr txBox="1"/>
          <p:nvPr>
            <p:ph idx="4" type="subTitle"/>
          </p:nvPr>
        </p:nvSpPr>
        <p:spPr>
          <a:xfrm flipH="1">
            <a:off x="6175761" y="3392468"/>
            <a:ext cx="1975200" cy="613500"/>
          </a:xfrm>
          <a:prstGeom prst="rect">
            <a:avLst/>
          </a:prstGeom>
        </p:spPr>
        <p:txBody>
          <a:bodyPr anchorCtr="0" anchor="t" bIns="91425" lIns="91425" spcFirstLastPara="1" rIns="91425" wrap="square" tIns="91425">
            <a:normAutofit/>
          </a:bodyPr>
          <a:lstStyle>
            <a:lvl1pPr lvl="0" rtl="0">
              <a:lnSpc>
                <a:spcPct val="90000"/>
              </a:lnSpc>
              <a:spcBef>
                <a:spcPts val="0"/>
              </a:spcBef>
              <a:spcAft>
                <a:spcPts val="0"/>
              </a:spcAft>
              <a:buClr>
                <a:schemeClr val="dk1"/>
              </a:buClr>
              <a:buSzPts val="1200"/>
              <a:buNone/>
              <a:defRPr sz="1400">
                <a:solidFill>
                  <a:schemeClr val="dk1"/>
                </a:solidFill>
              </a:defRPr>
            </a:lvl1pPr>
            <a:lvl2pPr lvl="1" rtl="0" algn="ctr">
              <a:lnSpc>
                <a:spcPct val="100000"/>
              </a:lnSpc>
              <a:spcBef>
                <a:spcPts val="0"/>
              </a:spcBef>
              <a:spcAft>
                <a:spcPts val="0"/>
              </a:spcAft>
              <a:buClr>
                <a:schemeClr val="dk1"/>
              </a:buClr>
              <a:buSzPts val="1200"/>
              <a:buNone/>
              <a:defRPr sz="1200">
                <a:solidFill>
                  <a:schemeClr val="dk1"/>
                </a:solidFill>
              </a:defRPr>
            </a:lvl2pPr>
            <a:lvl3pPr lvl="2" rtl="0" algn="ctr">
              <a:lnSpc>
                <a:spcPct val="100000"/>
              </a:lnSpc>
              <a:spcBef>
                <a:spcPts val="0"/>
              </a:spcBef>
              <a:spcAft>
                <a:spcPts val="0"/>
              </a:spcAft>
              <a:buClr>
                <a:schemeClr val="dk1"/>
              </a:buClr>
              <a:buSzPts val="1200"/>
              <a:buNone/>
              <a:defRPr sz="1200">
                <a:solidFill>
                  <a:schemeClr val="dk1"/>
                </a:solidFill>
              </a:defRPr>
            </a:lvl3pPr>
            <a:lvl4pPr lvl="3" rtl="0" algn="ctr">
              <a:lnSpc>
                <a:spcPct val="100000"/>
              </a:lnSpc>
              <a:spcBef>
                <a:spcPts val="0"/>
              </a:spcBef>
              <a:spcAft>
                <a:spcPts val="0"/>
              </a:spcAft>
              <a:buClr>
                <a:schemeClr val="dk1"/>
              </a:buClr>
              <a:buSzPts val="1200"/>
              <a:buNone/>
              <a:defRPr sz="1200">
                <a:solidFill>
                  <a:schemeClr val="dk1"/>
                </a:solidFill>
              </a:defRPr>
            </a:lvl4pPr>
            <a:lvl5pPr lvl="4" rtl="0" algn="ctr">
              <a:lnSpc>
                <a:spcPct val="100000"/>
              </a:lnSpc>
              <a:spcBef>
                <a:spcPts val="0"/>
              </a:spcBef>
              <a:spcAft>
                <a:spcPts val="0"/>
              </a:spcAft>
              <a:buClr>
                <a:schemeClr val="dk1"/>
              </a:buClr>
              <a:buSzPts val="1200"/>
              <a:buNone/>
              <a:defRPr sz="1200">
                <a:solidFill>
                  <a:schemeClr val="dk1"/>
                </a:solidFill>
              </a:defRPr>
            </a:lvl5pPr>
            <a:lvl6pPr lvl="5" rtl="0" algn="ctr">
              <a:lnSpc>
                <a:spcPct val="100000"/>
              </a:lnSpc>
              <a:spcBef>
                <a:spcPts val="0"/>
              </a:spcBef>
              <a:spcAft>
                <a:spcPts val="0"/>
              </a:spcAft>
              <a:buClr>
                <a:schemeClr val="dk1"/>
              </a:buClr>
              <a:buSzPts val="1200"/>
              <a:buNone/>
              <a:defRPr sz="1200">
                <a:solidFill>
                  <a:schemeClr val="dk1"/>
                </a:solidFill>
              </a:defRPr>
            </a:lvl6pPr>
            <a:lvl7pPr lvl="6" rtl="0" algn="ctr">
              <a:lnSpc>
                <a:spcPct val="100000"/>
              </a:lnSpc>
              <a:spcBef>
                <a:spcPts val="0"/>
              </a:spcBef>
              <a:spcAft>
                <a:spcPts val="0"/>
              </a:spcAft>
              <a:buClr>
                <a:schemeClr val="dk1"/>
              </a:buClr>
              <a:buSzPts val="1200"/>
              <a:buNone/>
              <a:defRPr sz="1200">
                <a:solidFill>
                  <a:schemeClr val="dk1"/>
                </a:solidFill>
              </a:defRPr>
            </a:lvl7pPr>
            <a:lvl8pPr lvl="7" rtl="0" algn="ctr">
              <a:lnSpc>
                <a:spcPct val="100000"/>
              </a:lnSpc>
              <a:spcBef>
                <a:spcPts val="0"/>
              </a:spcBef>
              <a:spcAft>
                <a:spcPts val="0"/>
              </a:spcAft>
              <a:buClr>
                <a:schemeClr val="dk1"/>
              </a:buClr>
              <a:buSzPts val="1200"/>
              <a:buNone/>
              <a:defRPr sz="1200">
                <a:solidFill>
                  <a:schemeClr val="dk1"/>
                </a:solidFill>
              </a:defRPr>
            </a:lvl8pPr>
            <a:lvl9pPr lvl="8" rtl="0" algn="ctr">
              <a:lnSpc>
                <a:spcPct val="100000"/>
              </a:lnSpc>
              <a:spcBef>
                <a:spcPts val="0"/>
              </a:spcBef>
              <a:spcAft>
                <a:spcPts val="0"/>
              </a:spcAft>
              <a:buClr>
                <a:schemeClr val="dk1"/>
              </a:buClr>
              <a:buSzPts val="1200"/>
              <a:buNone/>
              <a:defRPr sz="1200">
                <a:solidFill>
                  <a:schemeClr val="dk1"/>
                </a:solidFill>
              </a:defRPr>
            </a:lvl9pPr>
          </a:lstStyle>
          <a:p/>
        </p:txBody>
      </p:sp>
      <p:grpSp>
        <p:nvGrpSpPr>
          <p:cNvPr id="59" name="Google Shape;59;p5"/>
          <p:cNvGrpSpPr/>
          <p:nvPr/>
        </p:nvGrpSpPr>
        <p:grpSpPr>
          <a:xfrm>
            <a:off x="7730849" y="1571630"/>
            <a:ext cx="680855" cy="991067"/>
            <a:chOff x="7730849" y="1571630"/>
            <a:chExt cx="680855" cy="991067"/>
          </a:xfrm>
        </p:grpSpPr>
        <p:sp>
          <p:nvSpPr>
            <p:cNvPr id="60" name="Google Shape;60;p5"/>
            <p:cNvSpPr/>
            <p:nvPr/>
          </p:nvSpPr>
          <p:spPr>
            <a:xfrm flipH="1">
              <a:off x="7891829" y="1863713"/>
              <a:ext cx="195451" cy="698983"/>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5"/>
            <p:cNvSpPr/>
            <p:nvPr/>
          </p:nvSpPr>
          <p:spPr>
            <a:xfrm flipH="1">
              <a:off x="8096002" y="1655455"/>
              <a:ext cx="252191" cy="214719"/>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flipH="1">
              <a:off x="8096001" y="1845669"/>
              <a:ext cx="315702" cy="115533"/>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flipH="1">
              <a:off x="7730849" y="1824683"/>
              <a:ext cx="357260" cy="103530"/>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flipH="1">
              <a:off x="7886873" y="1571630"/>
              <a:ext cx="219221" cy="302001"/>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flipH="1">
              <a:off x="8090732" y="1874098"/>
              <a:ext cx="194464" cy="312721"/>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5"/>
            <p:cNvSpPr/>
            <p:nvPr/>
          </p:nvSpPr>
          <p:spPr>
            <a:xfrm flipH="1">
              <a:off x="8090730" y="1842688"/>
              <a:ext cx="320974" cy="11851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
            <p:cNvSpPr/>
            <p:nvPr/>
          </p:nvSpPr>
          <p:spPr>
            <a:xfrm flipH="1">
              <a:off x="8090731" y="1655573"/>
              <a:ext cx="257462" cy="218549"/>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p:nvPr/>
          </p:nvSpPr>
          <p:spPr>
            <a:xfrm flipH="1">
              <a:off x="7886873" y="1571788"/>
              <a:ext cx="248400" cy="291952"/>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 name="Google Shape;69;p5"/>
          <p:cNvSpPr/>
          <p:nvPr/>
        </p:nvSpPr>
        <p:spPr>
          <a:xfrm>
            <a:off x="7853733" y="2500870"/>
            <a:ext cx="201250" cy="99600"/>
          </a:xfrm>
          <a:custGeom>
            <a:rect b="b" l="l" r="r" t="t"/>
            <a:pathLst>
              <a:path extrusionOk="0" h="3984" w="805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0" name="Google Shape;70;p5"/>
          <p:cNvGrpSpPr/>
          <p:nvPr/>
        </p:nvGrpSpPr>
        <p:grpSpPr>
          <a:xfrm>
            <a:off x="6691187" y="447693"/>
            <a:ext cx="3067768" cy="1233900"/>
            <a:chOff x="6691187" y="447693"/>
            <a:chExt cx="3067768" cy="1233900"/>
          </a:xfrm>
        </p:grpSpPr>
        <p:sp>
          <p:nvSpPr>
            <p:cNvPr id="71" name="Google Shape;71;p5"/>
            <p:cNvSpPr/>
            <p:nvPr/>
          </p:nvSpPr>
          <p:spPr>
            <a:xfrm>
              <a:off x="6950149" y="447693"/>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5"/>
            <p:cNvGrpSpPr/>
            <p:nvPr/>
          </p:nvGrpSpPr>
          <p:grpSpPr>
            <a:xfrm flipH="1">
              <a:off x="6691187" y="1376106"/>
              <a:ext cx="576431" cy="305486"/>
              <a:chOff x="2468025" y="734125"/>
              <a:chExt cx="980825" cy="519800"/>
            </a:xfrm>
          </p:grpSpPr>
          <p:sp>
            <p:nvSpPr>
              <p:cNvPr id="73" name="Google Shape;73;p5"/>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6"/>
          <p:cNvSpPr txBox="1"/>
          <p:nvPr>
            <p:ph type="title"/>
          </p:nvPr>
        </p:nvSpPr>
        <p:spPr>
          <a:xfrm>
            <a:off x="713225" y="368825"/>
            <a:ext cx="7698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6"/>
          <p:cNvSpPr/>
          <p:nvPr/>
        </p:nvSpPr>
        <p:spPr>
          <a:xfrm>
            <a:off x="49236" y="1231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6"/>
          <p:cNvSpPr/>
          <p:nvPr/>
        </p:nvSpPr>
        <p:spPr>
          <a:xfrm flipH="1">
            <a:off x="8152685" y="434902"/>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6"/>
          <p:cNvGrpSpPr/>
          <p:nvPr/>
        </p:nvGrpSpPr>
        <p:grpSpPr>
          <a:xfrm flipH="1" rot="-1325081">
            <a:off x="7445488" y="411132"/>
            <a:ext cx="729403" cy="386556"/>
            <a:chOff x="2468025" y="734125"/>
            <a:chExt cx="980825" cy="519800"/>
          </a:xfrm>
        </p:grpSpPr>
        <p:sp>
          <p:nvSpPr>
            <p:cNvPr id="81" name="Google Shape;81;p6"/>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p7"/>
          <p:cNvSpPr txBox="1"/>
          <p:nvPr>
            <p:ph type="title"/>
          </p:nvPr>
        </p:nvSpPr>
        <p:spPr>
          <a:xfrm>
            <a:off x="941825" y="749825"/>
            <a:ext cx="4392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 name="Google Shape;86;p7"/>
          <p:cNvSpPr txBox="1"/>
          <p:nvPr>
            <p:ph idx="1" type="subTitle"/>
          </p:nvPr>
        </p:nvSpPr>
        <p:spPr>
          <a:xfrm>
            <a:off x="941825" y="1717100"/>
            <a:ext cx="3287400" cy="2912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754C24"/>
              </a:buClr>
              <a:buSzPts val="2800"/>
              <a:buNone/>
              <a:defRPr sz="1600">
                <a:solidFill>
                  <a:srgbClr val="754C24"/>
                </a:solidFill>
                <a:latin typeface="Public Sans"/>
                <a:ea typeface="Public Sans"/>
                <a:cs typeface="Public Sans"/>
                <a:sym typeface="Public Sa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grpSp>
        <p:nvGrpSpPr>
          <p:cNvPr id="88" name="Google Shape;88;p8"/>
          <p:cNvGrpSpPr/>
          <p:nvPr/>
        </p:nvGrpSpPr>
        <p:grpSpPr>
          <a:xfrm>
            <a:off x="392162" y="82464"/>
            <a:ext cx="8684882" cy="2098270"/>
            <a:chOff x="335036" y="320140"/>
            <a:chExt cx="9419612" cy="2275781"/>
          </a:xfrm>
        </p:grpSpPr>
        <p:sp>
          <p:nvSpPr>
            <p:cNvPr id="89" name="Google Shape;89;p8"/>
            <p:cNvSpPr/>
            <p:nvPr/>
          </p:nvSpPr>
          <p:spPr>
            <a:xfrm>
              <a:off x="6945841" y="1955107"/>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8"/>
            <p:cNvSpPr/>
            <p:nvPr/>
          </p:nvSpPr>
          <p:spPr>
            <a:xfrm>
              <a:off x="335036" y="32014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8"/>
          <p:cNvSpPr txBox="1"/>
          <p:nvPr>
            <p:ph type="title"/>
          </p:nvPr>
        </p:nvSpPr>
        <p:spPr>
          <a:xfrm rot="-470071">
            <a:off x="2088377" y="1666919"/>
            <a:ext cx="4967265" cy="2569207"/>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92" name="Google Shape;92;p8"/>
          <p:cNvGrpSpPr/>
          <p:nvPr/>
        </p:nvGrpSpPr>
        <p:grpSpPr>
          <a:xfrm flipH="1">
            <a:off x="6277445" y="74261"/>
            <a:ext cx="3046829" cy="5435717"/>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8"/>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8"/>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8"/>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8"/>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8"/>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8"/>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8"/>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 name="Google Shape;103;p8"/>
          <p:cNvGrpSpPr/>
          <p:nvPr/>
        </p:nvGrpSpPr>
        <p:grpSpPr>
          <a:xfrm>
            <a:off x="-170980" y="82486"/>
            <a:ext cx="3046829" cy="5435717"/>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8"/>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8"/>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8"/>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8"/>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8"/>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8"/>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8"/>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4" name="Google Shape;114;p8"/>
          <p:cNvSpPr/>
          <p:nvPr/>
        </p:nvSpPr>
        <p:spPr>
          <a:xfrm flipH="1">
            <a:off x="-92" y="4838900"/>
            <a:ext cx="9144180" cy="1935365"/>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8"/>
          <p:cNvSpPr/>
          <p:nvPr/>
        </p:nvSpPr>
        <p:spPr>
          <a:xfrm>
            <a:off x="3981450" y="187850"/>
            <a:ext cx="1181100" cy="1181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flipH="1">
            <a:off x="-1967534" y="4219475"/>
            <a:ext cx="5020934" cy="1181217"/>
          </a:xfrm>
          <a:custGeom>
            <a:rect b="b" l="l" r="r" t="t"/>
            <a:pathLst>
              <a:path extrusionOk="0" h="16915" w="15017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a:off x="5338138" y="4110849"/>
            <a:ext cx="5020934" cy="1289853"/>
          </a:xfrm>
          <a:custGeom>
            <a:rect b="b" l="l" r="r" t="t"/>
            <a:pathLst>
              <a:path extrusionOk="0" h="16915" w="15017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8" name="Shape 118"/>
        <p:cNvGrpSpPr/>
        <p:nvPr/>
      </p:nvGrpSpPr>
      <p:grpSpPr>
        <a:xfrm>
          <a:off x="0" y="0"/>
          <a:ext cx="0" cy="0"/>
          <a:chOff x="0" y="0"/>
          <a:chExt cx="0" cy="0"/>
        </a:xfrm>
      </p:grpSpPr>
      <p:sp>
        <p:nvSpPr>
          <p:cNvPr id="119" name="Google Shape;119;p9"/>
          <p:cNvSpPr/>
          <p:nvPr/>
        </p:nvSpPr>
        <p:spPr>
          <a:xfrm flipH="1">
            <a:off x="6258645" y="638175"/>
            <a:ext cx="1552500" cy="15525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9"/>
          <p:cNvSpPr txBox="1"/>
          <p:nvPr>
            <p:ph idx="1" type="subTitle"/>
          </p:nvPr>
        </p:nvSpPr>
        <p:spPr>
          <a:xfrm flipH="1">
            <a:off x="4953620" y="3421300"/>
            <a:ext cx="2781600" cy="5577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600"/>
              <a:buNone/>
              <a:defRPr sz="1600">
                <a:solidFill>
                  <a:srgbClr val="754C24"/>
                </a:solidFill>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21" name="Google Shape;121;p9"/>
          <p:cNvSpPr txBox="1"/>
          <p:nvPr>
            <p:ph type="title"/>
          </p:nvPr>
        </p:nvSpPr>
        <p:spPr>
          <a:xfrm flipH="1">
            <a:off x="3477320" y="2713525"/>
            <a:ext cx="4257900" cy="781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3600"/>
              <a:buNone/>
              <a:defRPr sz="4500"/>
            </a:lvl1pPr>
            <a:lvl2pPr lvl="1" rtl="0" algn="r">
              <a:spcBef>
                <a:spcPts val="0"/>
              </a:spcBef>
              <a:spcAft>
                <a:spcPts val="0"/>
              </a:spcAft>
              <a:buSzPts val="3600"/>
              <a:buNone/>
              <a:defRPr sz="3600"/>
            </a:lvl2pPr>
            <a:lvl3pPr lvl="2" rtl="0" algn="r">
              <a:spcBef>
                <a:spcPts val="0"/>
              </a:spcBef>
              <a:spcAft>
                <a:spcPts val="0"/>
              </a:spcAft>
              <a:buSzPts val="3600"/>
              <a:buNone/>
              <a:defRPr sz="3600"/>
            </a:lvl3pPr>
            <a:lvl4pPr lvl="3" rtl="0" algn="r">
              <a:spcBef>
                <a:spcPts val="0"/>
              </a:spcBef>
              <a:spcAft>
                <a:spcPts val="0"/>
              </a:spcAft>
              <a:buSzPts val="3600"/>
              <a:buNone/>
              <a:defRPr sz="3600"/>
            </a:lvl4pPr>
            <a:lvl5pPr lvl="4" rtl="0" algn="r">
              <a:spcBef>
                <a:spcPts val="0"/>
              </a:spcBef>
              <a:spcAft>
                <a:spcPts val="0"/>
              </a:spcAft>
              <a:buSzPts val="3600"/>
              <a:buNone/>
              <a:defRPr sz="3600"/>
            </a:lvl5pPr>
            <a:lvl6pPr lvl="5" rtl="0" algn="r">
              <a:spcBef>
                <a:spcPts val="0"/>
              </a:spcBef>
              <a:spcAft>
                <a:spcPts val="0"/>
              </a:spcAft>
              <a:buSzPts val="3600"/>
              <a:buNone/>
              <a:defRPr sz="3600"/>
            </a:lvl6pPr>
            <a:lvl7pPr lvl="6" rtl="0" algn="r">
              <a:spcBef>
                <a:spcPts val="0"/>
              </a:spcBef>
              <a:spcAft>
                <a:spcPts val="0"/>
              </a:spcAft>
              <a:buSzPts val="3600"/>
              <a:buNone/>
              <a:defRPr sz="3600"/>
            </a:lvl7pPr>
            <a:lvl8pPr lvl="7" rtl="0" algn="r">
              <a:spcBef>
                <a:spcPts val="0"/>
              </a:spcBef>
              <a:spcAft>
                <a:spcPts val="0"/>
              </a:spcAft>
              <a:buSzPts val="3600"/>
              <a:buNone/>
              <a:defRPr sz="3600"/>
            </a:lvl8pPr>
            <a:lvl9pPr lvl="8" rtl="0" algn="r">
              <a:spcBef>
                <a:spcPts val="0"/>
              </a:spcBef>
              <a:spcAft>
                <a:spcPts val="0"/>
              </a:spcAft>
              <a:buSzPts val="3600"/>
              <a:buNone/>
              <a:defRPr sz="3600"/>
            </a:lvl9pPr>
          </a:lstStyle>
          <a:p/>
        </p:txBody>
      </p:sp>
      <p:sp>
        <p:nvSpPr>
          <p:cNvPr id="122" name="Google Shape;122;p9"/>
          <p:cNvSpPr txBox="1"/>
          <p:nvPr>
            <p:ph hasCustomPrompt="1" idx="2" type="title"/>
          </p:nvPr>
        </p:nvSpPr>
        <p:spPr>
          <a:xfrm flipH="1">
            <a:off x="6296595" y="955125"/>
            <a:ext cx="1476600" cy="918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9"/>
          <p:cNvSpPr/>
          <p:nvPr/>
        </p:nvSpPr>
        <p:spPr>
          <a:xfrm flipH="1">
            <a:off x="-66784" y="4372725"/>
            <a:ext cx="9286984" cy="1052346"/>
          </a:xfrm>
          <a:custGeom>
            <a:rect b="b" l="l" r="r" t="t"/>
            <a:pathLst>
              <a:path extrusionOk="0" h="68003" w="209237">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9"/>
          <p:cNvSpPr/>
          <p:nvPr/>
        </p:nvSpPr>
        <p:spPr>
          <a:xfrm>
            <a:off x="3381350" y="4756626"/>
            <a:ext cx="7403577" cy="557704"/>
          </a:xfrm>
          <a:custGeom>
            <a:rect b="b" l="l" r="r" t="t"/>
            <a:pathLst>
              <a:path extrusionOk="0" h="14805" w="143265">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9"/>
          <p:cNvSpPr/>
          <p:nvPr/>
        </p:nvSpPr>
        <p:spPr>
          <a:xfrm>
            <a:off x="201636" y="38414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 name="Google Shape;126;p9"/>
          <p:cNvGrpSpPr/>
          <p:nvPr/>
        </p:nvGrpSpPr>
        <p:grpSpPr>
          <a:xfrm flipH="1">
            <a:off x="2311015" y="781065"/>
            <a:ext cx="7374969" cy="993241"/>
            <a:chOff x="1068461" y="718690"/>
            <a:chExt cx="7374969" cy="993241"/>
          </a:xfrm>
        </p:grpSpPr>
        <p:sp>
          <p:nvSpPr>
            <p:cNvPr id="127" name="Google Shape;127;p9"/>
            <p:cNvSpPr/>
            <p:nvPr/>
          </p:nvSpPr>
          <p:spPr>
            <a:xfrm>
              <a:off x="5634624" y="1071118"/>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9"/>
            <p:cNvSpPr/>
            <p:nvPr/>
          </p:nvSpPr>
          <p:spPr>
            <a:xfrm>
              <a:off x="1068461" y="718690"/>
              <a:ext cx="1723799" cy="440544"/>
            </a:xfrm>
            <a:custGeom>
              <a:rect b="b" l="l" r="r" t="t"/>
              <a:pathLst>
                <a:path extrusionOk="0" h="8931" w="34946">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 name="Google Shape;129;p9"/>
          <p:cNvGrpSpPr/>
          <p:nvPr/>
        </p:nvGrpSpPr>
        <p:grpSpPr>
          <a:xfrm flipH="1" rot="-1325081">
            <a:off x="894388" y="1208945"/>
            <a:ext cx="729403" cy="386556"/>
            <a:chOff x="2468025" y="734125"/>
            <a:chExt cx="980825" cy="519800"/>
          </a:xfrm>
        </p:grpSpPr>
        <p:sp>
          <p:nvSpPr>
            <p:cNvPr id="130" name="Google Shape;130;p9"/>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9"/>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3" name="Shape 133"/>
        <p:cNvGrpSpPr/>
        <p:nvPr/>
      </p:nvGrpSpPr>
      <p:grpSpPr>
        <a:xfrm>
          <a:off x="0" y="0"/>
          <a:ext cx="0" cy="0"/>
          <a:chOff x="0" y="0"/>
          <a:chExt cx="0" cy="0"/>
        </a:xfrm>
      </p:grpSpPr>
      <p:sp>
        <p:nvSpPr>
          <p:cNvPr id="134" name="Google Shape;134;p10"/>
          <p:cNvSpPr txBox="1"/>
          <p:nvPr>
            <p:ph type="title"/>
          </p:nvPr>
        </p:nvSpPr>
        <p:spPr>
          <a:xfrm rot="-303289">
            <a:off x="871738" y="356837"/>
            <a:ext cx="2809025" cy="3315627"/>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94E9F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indent="-317500" lvl="1" marL="9144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indent="-317500" lvl="2" marL="13716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indent="-317500" lvl="3" marL="18288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indent="-317500" lvl="4" marL="22860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indent="-317500" lvl="5" marL="27432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indent="-317500" lvl="6" marL="32004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indent="-317500" lvl="7" marL="36576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indent="-317500" lvl="8" marL="41148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6.jp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hyperlink" Target="http://www.youtube.com/watch?v=sKg-WuUG0ac" TargetMode="External"/><Relationship Id="rId6"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6.jp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hyperlink" Target="https://ocean.si.edu/sites/default/files/styles/full_width_large/public/2023-11/blue_carbon_sequestration_graphic.png.webp?itok=Q4pzXDI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6.jp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jp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hyperlink" Target="http://www.youtube.com/watch?v=70NtA-K82bI" TargetMode="External"/><Relationship Id="rId6"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jp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6.jp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6.jp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6.jp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hyperlink" Target="http://www.youtube.com/watch?v=HnYOFvhMV6Q" TargetMode="External"/><Relationship Id="rId6"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6.jp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jp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hyperlink" Target="http://www.youtube.com/watch?v=rIXeDlgx5Rc" TargetMode="External"/><Relationship Id="rId6"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hyperlink" Target="http://www.youtube.com/watch?v=4YiL6JRgcmk" TargetMode="External"/><Relationship Id="rId6"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hyperlink" Target="https://ocean.si.edu/ocean-life/plants-algae/mangroves" TargetMode="External"/><Relationship Id="rId6" Type="http://schemas.openxmlformats.org/officeDocument/2006/relationships/hyperlink" Target="https://www.epa.gov/wetlands/mangrove-swamps" TargetMode="External"/><Relationship Id="rId7" Type="http://schemas.openxmlformats.org/officeDocument/2006/relationships/hyperlink" Target="https://www.dpi.nsw.gov.au/__data/assets/pdf_file/0020/236234/mangroves.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hyperlink" Target="https://commons.wikimedia.org/wiki/File:Avicennia_germinans-salt_excretion.jpg" TargetMode="External"/><Relationship Id="rId6" Type="http://schemas.openxmlformats.org/officeDocument/2006/relationships/hyperlink" Target="https://www.dcceew.gov.au/water/wetlands/publications/factsheet-wetlands-mangroves-saltmarsh" TargetMode="External"/><Relationship Id="rId7" Type="http://schemas.openxmlformats.org/officeDocument/2006/relationships/hyperlink" Target="https://www.flickr.com/photos/briangratwicke/5421446571"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hyperlink" Target="https://www.youtube.com/watch?v=70NtA-K82bI" TargetMode="External"/><Relationship Id="rId6" Type="http://schemas.openxmlformats.org/officeDocument/2006/relationships/hyperlink" Target="https://www.wwt.org.uk/news-and-stories/news/wetland-habitat-fact-file-mangroves" TargetMode="External"/><Relationship Id="rId7" Type="http://schemas.openxmlformats.org/officeDocument/2006/relationships/hyperlink" Target="https://www.youtube.com/watch?v=HnYOFvhMV6Q"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 Id="rId3" Type="http://schemas.openxmlformats.org/officeDocument/2006/relationships/image" Target="../media/image2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5.png"/><Relationship Id="rId5"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4E9FB"/>
        </a:solidFill>
      </p:bgPr>
    </p:bg>
    <p:spTree>
      <p:nvGrpSpPr>
        <p:cNvPr id="849" name="Shape 849"/>
        <p:cNvGrpSpPr/>
        <p:nvPr/>
      </p:nvGrpSpPr>
      <p:grpSpPr>
        <a:xfrm>
          <a:off x="0" y="0"/>
          <a:ext cx="0" cy="0"/>
          <a:chOff x="0" y="0"/>
          <a:chExt cx="0" cy="0"/>
        </a:xfrm>
      </p:grpSpPr>
      <p:sp>
        <p:nvSpPr>
          <p:cNvPr id="850" name="Google Shape;850;p32"/>
          <p:cNvSpPr txBox="1"/>
          <p:nvPr>
            <p:ph type="ctrTitle"/>
          </p:nvPr>
        </p:nvSpPr>
        <p:spPr>
          <a:xfrm rot="-248774">
            <a:off x="446447" y="1301215"/>
            <a:ext cx="4344270" cy="1170362"/>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7000">
                <a:solidFill>
                  <a:srgbClr val="754C24"/>
                </a:solidFill>
              </a:rPr>
              <a:t>The Mighty</a:t>
            </a:r>
            <a:r>
              <a:rPr lang="en" sz="7000">
                <a:solidFill>
                  <a:srgbClr val="754C24"/>
                </a:solidFill>
              </a:rPr>
              <a:t>  </a:t>
            </a:r>
            <a:r>
              <a:rPr lang="en" sz="4500"/>
              <a:t>Mangrove</a:t>
            </a:r>
            <a:r>
              <a:rPr lang="en" sz="5000"/>
              <a:t> </a:t>
            </a:r>
            <a:endParaRPr sz="5000"/>
          </a:p>
        </p:txBody>
      </p:sp>
      <p:grpSp>
        <p:nvGrpSpPr>
          <p:cNvPr id="851" name="Google Shape;851;p32"/>
          <p:cNvGrpSpPr/>
          <p:nvPr/>
        </p:nvGrpSpPr>
        <p:grpSpPr>
          <a:xfrm>
            <a:off x="2253549" y="467618"/>
            <a:ext cx="8796297" cy="5563599"/>
            <a:chOff x="1948749" y="467618"/>
            <a:chExt cx="8796297" cy="5563599"/>
          </a:xfrm>
        </p:grpSpPr>
        <p:sp>
          <p:nvSpPr>
            <p:cNvPr id="852" name="Google Shape;852;p32"/>
            <p:cNvSpPr/>
            <p:nvPr/>
          </p:nvSpPr>
          <p:spPr>
            <a:xfrm>
              <a:off x="1948749" y="1699758"/>
              <a:ext cx="7918642" cy="3494508"/>
            </a:xfrm>
            <a:custGeom>
              <a:rect b="b" l="l" r="r" t="t"/>
              <a:pathLst>
                <a:path extrusionOk="0" h="70843" w="160532">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2"/>
            <p:cNvSpPr/>
            <p:nvPr/>
          </p:nvSpPr>
          <p:spPr>
            <a:xfrm>
              <a:off x="6735855" y="1197418"/>
              <a:ext cx="488342" cy="1746440"/>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2"/>
            <p:cNvSpPr/>
            <p:nvPr/>
          </p:nvSpPr>
          <p:spPr>
            <a:xfrm>
              <a:off x="6083942" y="677063"/>
              <a:ext cx="630109" cy="536486"/>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2"/>
            <p:cNvSpPr/>
            <p:nvPr/>
          </p:nvSpPr>
          <p:spPr>
            <a:xfrm>
              <a:off x="5925256" y="1152333"/>
              <a:ext cx="788796" cy="288665"/>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2"/>
            <p:cNvSpPr/>
            <p:nvPr/>
          </p:nvSpPr>
          <p:spPr>
            <a:xfrm>
              <a:off x="6733783" y="1099898"/>
              <a:ext cx="892630" cy="258673"/>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2"/>
            <p:cNvSpPr/>
            <p:nvPr/>
          </p:nvSpPr>
          <p:spPr>
            <a:xfrm>
              <a:off x="6688846" y="467618"/>
              <a:ext cx="547733" cy="754563"/>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2"/>
            <p:cNvSpPr/>
            <p:nvPr/>
          </p:nvSpPr>
          <p:spPr>
            <a:xfrm>
              <a:off x="6241346" y="1223365"/>
              <a:ext cx="485876" cy="781348"/>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2"/>
            <p:cNvSpPr/>
            <p:nvPr/>
          </p:nvSpPr>
          <p:spPr>
            <a:xfrm>
              <a:off x="5925256" y="1144885"/>
              <a:ext cx="801966" cy="296113"/>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2"/>
            <p:cNvSpPr/>
            <p:nvPr/>
          </p:nvSpPr>
          <p:spPr>
            <a:xfrm>
              <a:off x="6083942" y="677359"/>
              <a:ext cx="643280" cy="546055"/>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2"/>
            <p:cNvSpPr/>
            <p:nvPr/>
          </p:nvSpPr>
          <p:spPr>
            <a:xfrm>
              <a:off x="6615939" y="468013"/>
              <a:ext cx="620639" cy="729455"/>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2"/>
            <p:cNvSpPr/>
            <p:nvPr/>
          </p:nvSpPr>
          <p:spPr>
            <a:xfrm>
              <a:off x="9121382" y="1356894"/>
              <a:ext cx="475616" cy="2310056"/>
            </a:xfrm>
            <a:custGeom>
              <a:rect b="b" l="l" r="r" t="t"/>
              <a:pathLst>
                <a:path extrusionOk="0" h="46831" w="9642">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32"/>
            <p:cNvSpPr/>
            <p:nvPr/>
          </p:nvSpPr>
          <p:spPr>
            <a:xfrm>
              <a:off x="8340084" y="601542"/>
              <a:ext cx="751702" cy="773948"/>
            </a:xfrm>
            <a:custGeom>
              <a:rect b="b" l="l" r="r" t="t"/>
              <a:pathLst>
                <a:path extrusionOk="0" h="15690" w="15239">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32"/>
            <p:cNvSpPr/>
            <p:nvPr/>
          </p:nvSpPr>
          <p:spPr>
            <a:xfrm>
              <a:off x="8040074" y="1258042"/>
              <a:ext cx="1051268" cy="330494"/>
            </a:xfrm>
            <a:custGeom>
              <a:rect b="b" l="l" r="r" t="t"/>
              <a:pathLst>
                <a:path extrusionOk="0" h="6700" w="21312">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32"/>
            <p:cNvSpPr/>
            <p:nvPr/>
          </p:nvSpPr>
          <p:spPr>
            <a:xfrm>
              <a:off x="9116054" y="1273975"/>
              <a:ext cx="1147259" cy="347907"/>
            </a:xfrm>
            <a:custGeom>
              <a:rect b="b" l="l" r="r" t="t"/>
              <a:pathLst>
                <a:path extrusionOk="0" h="7053" w="23258">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32"/>
            <p:cNvSpPr/>
            <p:nvPr/>
          </p:nvSpPr>
          <p:spPr>
            <a:xfrm>
              <a:off x="9116054" y="472551"/>
              <a:ext cx="745092" cy="916505"/>
            </a:xfrm>
            <a:custGeom>
              <a:rect b="b" l="l" r="r" t="t"/>
              <a:pathLst>
                <a:path extrusionOk="0" h="18580" w="15105">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32"/>
            <p:cNvSpPr/>
            <p:nvPr/>
          </p:nvSpPr>
          <p:spPr>
            <a:xfrm>
              <a:off x="8440218" y="1389450"/>
              <a:ext cx="666809" cy="978312"/>
            </a:xfrm>
            <a:custGeom>
              <a:rect b="b" l="l" r="r" t="t"/>
              <a:pathLst>
                <a:path extrusionOk="0" h="19833" w="13518">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32"/>
            <p:cNvSpPr/>
            <p:nvPr/>
          </p:nvSpPr>
          <p:spPr>
            <a:xfrm>
              <a:off x="8040074" y="1247140"/>
              <a:ext cx="1066954" cy="325709"/>
            </a:xfrm>
            <a:custGeom>
              <a:rect b="b" l="l" r="r" t="t"/>
              <a:pathLst>
                <a:path extrusionOk="0" h="6603" w="2163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32"/>
            <p:cNvSpPr/>
            <p:nvPr/>
          </p:nvSpPr>
          <p:spPr>
            <a:xfrm>
              <a:off x="8340084" y="601542"/>
              <a:ext cx="766944" cy="788352"/>
            </a:xfrm>
            <a:custGeom>
              <a:rect b="b" l="l" r="r" t="t"/>
              <a:pathLst>
                <a:path extrusionOk="0" h="15982" w="15548">
                  <a:moveTo>
                    <a:pt x="0" y="0"/>
                  </a:moveTo>
                  <a:cubicBezTo>
                    <a:pt x="1" y="1"/>
                    <a:pt x="12640" y="5464"/>
                    <a:pt x="15547" y="15982"/>
                  </a:cubicBezTo>
                  <a:cubicBezTo>
                    <a:pt x="15547" y="15982"/>
                    <a:pt x="15088" y="1379"/>
                    <a:pt x="0"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2"/>
            <p:cNvSpPr/>
            <p:nvPr/>
          </p:nvSpPr>
          <p:spPr>
            <a:xfrm>
              <a:off x="9031162" y="472551"/>
              <a:ext cx="830379" cy="884393"/>
            </a:xfrm>
            <a:custGeom>
              <a:rect b="b" l="l" r="r" t="t"/>
              <a:pathLst>
                <a:path extrusionOk="0" h="17929" w="16834">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32"/>
            <p:cNvSpPr/>
            <p:nvPr/>
          </p:nvSpPr>
          <p:spPr>
            <a:xfrm>
              <a:off x="5858516" y="1798622"/>
              <a:ext cx="1706485" cy="847298"/>
            </a:xfrm>
            <a:custGeom>
              <a:rect b="b" l="l" r="r" t="t"/>
              <a:pathLst>
                <a:path extrusionOk="0" h="17177" w="34595">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32"/>
            <p:cNvSpPr/>
            <p:nvPr/>
          </p:nvSpPr>
          <p:spPr>
            <a:xfrm>
              <a:off x="5978036" y="2630284"/>
              <a:ext cx="1586964" cy="995182"/>
            </a:xfrm>
            <a:custGeom>
              <a:rect b="b" l="l" r="r" t="t"/>
              <a:pathLst>
                <a:path extrusionOk="0" h="20175" w="32172">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2"/>
            <p:cNvSpPr/>
            <p:nvPr/>
          </p:nvSpPr>
          <p:spPr>
            <a:xfrm>
              <a:off x="7155780" y="695067"/>
              <a:ext cx="1096994" cy="1957858"/>
            </a:xfrm>
            <a:custGeom>
              <a:rect b="b" l="l" r="r" t="t"/>
              <a:pathLst>
                <a:path extrusionOk="0" h="39691" w="22239">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2"/>
            <p:cNvSpPr/>
            <p:nvPr/>
          </p:nvSpPr>
          <p:spPr>
            <a:xfrm>
              <a:off x="5978036" y="2624611"/>
              <a:ext cx="1621592" cy="1000855"/>
            </a:xfrm>
            <a:custGeom>
              <a:rect b="b" l="l" r="r" t="t"/>
              <a:pathLst>
                <a:path extrusionOk="0" h="20290" w="32874">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2"/>
            <p:cNvSpPr/>
            <p:nvPr/>
          </p:nvSpPr>
          <p:spPr>
            <a:xfrm>
              <a:off x="5858516" y="1789299"/>
              <a:ext cx="1741113" cy="870236"/>
            </a:xfrm>
            <a:custGeom>
              <a:rect b="b" l="l" r="r" t="t"/>
              <a:pathLst>
                <a:path extrusionOk="0" h="17642" w="35297">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2"/>
            <p:cNvSpPr/>
            <p:nvPr/>
          </p:nvSpPr>
          <p:spPr>
            <a:xfrm>
              <a:off x="7018107" y="695067"/>
              <a:ext cx="1234667" cy="1902266"/>
            </a:xfrm>
            <a:custGeom>
              <a:rect b="b" l="l" r="r" t="t"/>
              <a:pathLst>
                <a:path extrusionOk="0" h="38564" w="2503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2"/>
            <p:cNvSpPr/>
            <p:nvPr/>
          </p:nvSpPr>
          <p:spPr>
            <a:xfrm>
              <a:off x="7125246" y="4286405"/>
              <a:ext cx="262965" cy="380414"/>
            </a:xfrm>
            <a:custGeom>
              <a:rect b="b" l="l" r="r" t="t"/>
              <a:pathLst>
                <a:path extrusionOk="0" h="7712" w="5331">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2"/>
            <p:cNvSpPr/>
            <p:nvPr/>
          </p:nvSpPr>
          <p:spPr>
            <a:xfrm>
              <a:off x="7600850" y="2646988"/>
              <a:ext cx="1067675" cy="1883425"/>
            </a:xfrm>
            <a:custGeom>
              <a:rect b="b" l="l" r="r" t="t"/>
              <a:pathLst>
                <a:path extrusionOk="0" h="75337" w="42707">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2"/>
            <p:cNvSpPr/>
            <p:nvPr/>
          </p:nvSpPr>
          <p:spPr>
            <a:xfrm>
              <a:off x="7484597" y="2889006"/>
              <a:ext cx="1889885" cy="440149"/>
            </a:xfrm>
            <a:custGeom>
              <a:rect b="b" l="l" r="r" t="t"/>
              <a:pathLst>
                <a:path extrusionOk="0" h="8923" w="38313">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2"/>
            <p:cNvSpPr/>
            <p:nvPr/>
          </p:nvSpPr>
          <p:spPr>
            <a:xfrm>
              <a:off x="7162340" y="2211937"/>
              <a:ext cx="3582706" cy="3582755"/>
            </a:xfrm>
            <a:custGeom>
              <a:rect b="b" l="l" r="r" t="t"/>
              <a:pathLst>
                <a:path extrusionOk="0" h="72632" w="72631">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2"/>
            <p:cNvSpPr/>
            <p:nvPr/>
          </p:nvSpPr>
          <p:spPr>
            <a:xfrm>
              <a:off x="5297662" y="3496031"/>
              <a:ext cx="3351113" cy="2317159"/>
            </a:xfrm>
            <a:custGeom>
              <a:rect b="b" l="l" r="r" t="t"/>
              <a:pathLst>
                <a:path extrusionOk="0" h="46975" w="67936">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2"/>
            <p:cNvSpPr/>
            <p:nvPr/>
          </p:nvSpPr>
          <p:spPr>
            <a:xfrm>
              <a:off x="6419764" y="3649735"/>
              <a:ext cx="389885" cy="276530"/>
            </a:xfrm>
            <a:custGeom>
              <a:rect b="b" l="l" r="r" t="t"/>
              <a:pathLst>
                <a:path extrusionOk="0" h="5606" w="7904">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2"/>
            <p:cNvSpPr/>
            <p:nvPr/>
          </p:nvSpPr>
          <p:spPr>
            <a:xfrm>
              <a:off x="6170068" y="3737933"/>
              <a:ext cx="263360" cy="145072"/>
            </a:xfrm>
            <a:custGeom>
              <a:rect b="b" l="l" r="r" t="t"/>
              <a:pathLst>
                <a:path extrusionOk="0" h="2941" w="5339">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2"/>
            <p:cNvSpPr/>
            <p:nvPr/>
          </p:nvSpPr>
          <p:spPr>
            <a:xfrm>
              <a:off x="6406988" y="4109221"/>
              <a:ext cx="573679" cy="405916"/>
            </a:xfrm>
            <a:custGeom>
              <a:rect b="b" l="l" r="r" t="t"/>
              <a:pathLst>
                <a:path extrusionOk="0" h="8229" w="1163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2"/>
            <p:cNvSpPr/>
            <p:nvPr/>
          </p:nvSpPr>
          <p:spPr>
            <a:xfrm>
              <a:off x="7203134" y="4107544"/>
              <a:ext cx="208162" cy="177678"/>
            </a:xfrm>
            <a:custGeom>
              <a:rect b="b" l="l" r="r" t="t"/>
              <a:pathLst>
                <a:path extrusionOk="0" h="3602" w="422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2"/>
            <p:cNvSpPr/>
            <p:nvPr/>
          </p:nvSpPr>
          <p:spPr>
            <a:xfrm>
              <a:off x="5956579" y="4562096"/>
              <a:ext cx="293055" cy="259216"/>
            </a:xfrm>
            <a:custGeom>
              <a:rect b="b" l="l" r="r" t="t"/>
              <a:pathLst>
                <a:path extrusionOk="0" h="5255" w="5941">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32"/>
            <p:cNvSpPr/>
            <p:nvPr/>
          </p:nvSpPr>
          <p:spPr>
            <a:xfrm>
              <a:off x="6456020" y="4546805"/>
              <a:ext cx="278207" cy="311996"/>
            </a:xfrm>
            <a:custGeom>
              <a:rect b="b" l="l" r="r" t="t"/>
              <a:pathLst>
                <a:path extrusionOk="0" h="6325" w="564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2"/>
            <p:cNvSpPr/>
            <p:nvPr/>
          </p:nvSpPr>
          <p:spPr>
            <a:xfrm>
              <a:off x="6729245" y="4861662"/>
              <a:ext cx="300848" cy="292216"/>
            </a:xfrm>
            <a:custGeom>
              <a:rect b="b" l="l" r="r" t="t"/>
              <a:pathLst>
                <a:path extrusionOk="0" h="5924" w="6099">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32"/>
            <p:cNvSpPr/>
            <p:nvPr/>
          </p:nvSpPr>
          <p:spPr>
            <a:xfrm>
              <a:off x="6987622" y="4477993"/>
              <a:ext cx="204462" cy="210628"/>
            </a:xfrm>
            <a:custGeom>
              <a:rect b="b" l="l" r="r" t="t"/>
              <a:pathLst>
                <a:path extrusionOk="0" h="4270" w="4145">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2"/>
            <p:cNvSpPr/>
            <p:nvPr/>
          </p:nvSpPr>
          <p:spPr>
            <a:xfrm>
              <a:off x="7513848" y="4417024"/>
              <a:ext cx="300898" cy="251817"/>
            </a:xfrm>
            <a:custGeom>
              <a:rect b="b" l="l" r="r" t="t"/>
              <a:pathLst>
                <a:path extrusionOk="0" h="5105" w="610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2"/>
            <p:cNvSpPr/>
            <p:nvPr/>
          </p:nvSpPr>
          <p:spPr>
            <a:xfrm>
              <a:off x="7694337" y="4678263"/>
              <a:ext cx="397284" cy="310763"/>
            </a:xfrm>
            <a:custGeom>
              <a:rect b="b" l="l" r="r" t="t"/>
              <a:pathLst>
                <a:path extrusionOk="0" h="6300" w="8054">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2"/>
            <p:cNvSpPr/>
            <p:nvPr/>
          </p:nvSpPr>
          <p:spPr>
            <a:xfrm>
              <a:off x="8126200" y="4721128"/>
              <a:ext cx="129041" cy="137673"/>
            </a:xfrm>
            <a:custGeom>
              <a:rect b="b" l="l" r="r" t="t"/>
              <a:pathLst>
                <a:path extrusionOk="0" h="2791" w="2616">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32"/>
            <p:cNvSpPr/>
            <p:nvPr/>
          </p:nvSpPr>
          <p:spPr>
            <a:xfrm>
              <a:off x="5783933" y="4648617"/>
              <a:ext cx="115032" cy="73399"/>
            </a:xfrm>
            <a:custGeom>
              <a:rect b="b" l="l" r="r" t="t"/>
              <a:pathLst>
                <a:path extrusionOk="0" h="1488" w="2332">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2"/>
            <p:cNvSpPr/>
            <p:nvPr/>
          </p:nvSpPr>
          <p:spPr>
            <a:xfrm>
              <a:off x="5885695" y="4352307"/>
              <a:ext cx="342086" cy="236624"/>
            </a:xfrm>
            <a:custGeom>
              <a:rect b="b" l="l" r="r" t="t"/>
              <a:pathLst>
                <a:path extrusionOk="0" h="4797" w="6935">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2"/>
            <p:cNvSpPr/>
            <p:nvPr/>
          </p:nvSpPr>
          <p:spPr>
            <a:xfrm>
              <a:off x="5853139" y="4083669"/>
              <a:ext cx="332615" cy="325561"/>
            </a:xfrm>
            <a:custGeom>
              <a:rect b="b" l="l" r="r" t="t"/>
              <a:pathLst>
                <a:path extrusionOk="0" h="6600" w="6743">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2"/>
            <p:cNvSpPr/>
            <p:nvPr/>
          </p:nvSpPr>
          <p:spPr>
            <a:xfrm>
              <a:off x="6840528" y="3448627"/>
              <a:ext cx="295916" cy="391118"/>
            </a:xfrm>
            <a:custGeom>
              <a:rect b="b" l="l" r="r" t="t"/>
              <a:pathLst>
                <a:path extrusionOk="0" h="7929" w="5999">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2"/>
            <p:cNvSpPr/>
            <p:nvPr/>
          </p:nvSpPr>
          <p:spPr>
            <a:xfrm>
              <a:off x="7155336" y="3833529"/>
              <a:ext cx="391956" cy="293005"/>
            </a:xfrm>
            <a:custGeom>
              <a:rect b="b" l="l" r="r" t="t"/>
              <a:pathLst>
                <a:path extrusionOk="0" h="5940" w="7946">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2"/>
            <p:cNvSpPr/>
            <p:nvPr/>
          </p:nvSpPr>
          <p:spPr>
            <a:xfrm>
              <a:off x="7437193" y="4569496"/>
              <a:ext cx="346230" cy="232875"/>
            </a:xfrm>
            <a:custGeom>
              <a:rect b="b" l="l" r="r" t="t"/>
              <a:pathLst>
                <a:path extrusionOk="0" h="4721" w="7019">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2"/>
            <p:cNvSpPr/>
            <p:nvPr/>
          </p:nvSpPr>
          <p:spPr>
            <a:xfrm>
              <a:off x="5715515" y="4759061"/>
              <a:ext cx="347019" cy="320629"/>
            </a:xfrm>
            <a:custGeom>
              <a:rect b="b" l="l" r="r" t="t"/>
              <a:pathLst>
                <a:path extrusionOk="0" h="6500" w="7035">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2"/>
            <p:cNvSpPr/>
            <p:nvPr/>
          </p:nvSpPr>
          <p:spPr>
            <a:xfrm>
              <a:off x="6204647" y="4776770"/>
              <a:ext cx="341692" cy="239880"/>
            </a:xfrm>
            <a:custGeom>
              <a:rect b="b" l="l" r="r" t="t"/>
              <a:pathLst>
                <a:path extrusionOk="0" h="4863" w="6927">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32"/>
            <p:cNvSpPr/>
            <p:nvPr/>
          </p:nvSpPr>
          <p:spPr>
            <a:xfrm>
              <a:off x="8551057" y="4945322"/>
              <a:ext cx="39215" cy="154148"/>
            </a:xfrm>
            <a:custGeom>
              <a:rect b="b" l="l" r="r" t="t"/>
              <a:pathLst>
                <a:path extrusionOk="0" h="3125" w="795">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32"/>
            <p:cNvSpPr/>
            <p:nvPr/>
          </p:nvSpPr>
          <p:spPr>
            <a:xfrm>
              <a:off x="8709744" y="4943645"/>
              <a:ext cx="33839" cy="142655"/>
            </a:xfrm>
            <a:custGeom>
              <a:rect b="b" l="l" r="r" t="t"/>
              <a:pathLst>
                <a:path extrusionOk="0" h="2892" w="686">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2"/>
            <p:cNvSpPr/>
            <p:nvPr/>
          </p:nvSpPr>
          <p:spPr>
            <a:xfrm>
              <a:off x="8884856" y="4939551"/>
              <a:ext cx="22691" cy="112565"/>
            </a:xfrm>
            <a:custGeom>
              <a:rect b="b" l="l" r="r" t="t"/>
              <a:pathLst>
                <a:path extrusionOk="0" h="2282" w="46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2"/>
            <p:cNvSpPr/>
            <p:nvPr/>
          </p:nvSpPr>
          <p:spPr>
            <a:xfrm>
              <a:off x="9064507" y="4943645"/>
              <a:ext cx="28906" cy="86619"/>
            </a:xfrm>
            <a:custGeom>
              <a:rect b="b" l="l" r="r" t="t"/>
              <a:pathLst>
                <a:path extrusionOk="0" h="1756" w="586">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2"/>
            <p:cNvSpPr/>
            <p:nvPr/>
          </p:nvSpPr>
          <p:spPr>
            <a:xfrm>
              <a:off x="9266849" y="4962636"/>
              <a:ext cx="30978" cy="106350"/>
            </a:xfrm>
            <a:custGeom>
              <a:rect b="b" l="l" r="r" t="t"/>
              <a:pathLst>
                <a:path extrusionOk="0" h="2156" w="628">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2"/>
            <p:cNvSpPr/>
            <p:nvPr/>
          </p:nvSpPr>
          <p:spPr>
            <a:xfrm>
              <a:off x="9492670" y="4977039"/>
              <a:ext cx="34677" cy="96879"/>
            </a:xfrm>
            <a:custGeom>
              <a:rect b="b" l="l" r="r" t="t"/>
              <a:pathLst>
                <a:path extrusionOk="0" h="1964" w="703">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2"/>
            <p:cNvSpPr/>
            <p:nvPr/>
          </p:nvSpPr>
          <p:spPr>
            <a:xfrm>
              <a:off x="9658361" y="4946555"/>
              <a:ext cx="31323" cy="119126"/>
            </a:xfrm>
            <a:custGeom>
              <a:rect b="b" l="l" r="r" t="t"/>
              <a:pathLst>
                <a:path extrusionOk="0" h="2415" w="635">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2"/>
            <p:cNvSpPr/>
            <p:nvPr/>
          </p:nvSpPr>
          <p:spPr>
            <a:xfrm>
              <a:off x="9759740" y="4700953"/>
              <a:ext cx="29744" cy="140139"/>
            </a:xfrm>
            <a:custGeom>
              <a:rect b="b" l="l" r="r" t="t"/>
              <a:pathLst>
                <a:path extrusionOk="0" h="2841" w="603">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2"/>
            <p:cNvSpPr/>
            <p:nvPr/>
          </p:nvSpPr>
          <p:spPr>
            <a:xfrm>
              <a:off x="9686774" y="4744214"/>
              <a:ext cx="24368" cy="80798"/>
            </a:xfrm>
            <a:custGeom>
              <a:rect b="b" l="l" r="r" t="t"/>
              <a:pathLst>
                <a:path extrusionOk="0" h="1638" w="494">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2"/>
            <p:cNvSpPr/>
            <p:nvPr/>
          </p:nvSpPr>
          <p:spPr>
            <a:xfrm>
              <a:off x="9512056" y="4750380"/>
              <a:ext cx="30534" cy="108422"/>
            </a:xfrm>
            <a:custGeom>
              <a:rect b="b" l="l" r="r" t="t"/>
              <a:pathLst>
                <a:path extrusionOk="0" h="2198" w="619">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2"/>
            <p:cNvSpPr/>
            <p:nvPr/>
          </p:nvSpPr>
          <p:spPr>
            <a:xfrm>
              <a:off x="9395001" y="4751613"/>
              <a:ext cx="23973" cy="98951"/>
            </a:xfrm>
            <a:custGeom>
              <a:rect b="b" l="l" r="r" t="t"/>
              <a:pathLst>
                <a:path extrusionOk="0" h="2006" w="486">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2"/>
            <p:cNvSpPr/>
            <p:nvPr/>
          </p:nvSpPr>
          <p:spPr>
            <a:xfrm>
              <a:off x="8556434" y="4699276"/>
              <a:ext cx="51153" cy="114242"/>
            </a:xfrm>
            <a:custGeom>
              <a:rect b="b" l="l" r="r" t="t"/>
              <a:pathLst>
                <a:path extrusionOk="0" h="2316" w="1037">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2"/>
            <p:cNvSpPr/>
            <p:nvPr/>
          </p:nvSpPr>
          <p:spPr>
            <a:xfrm>
              <a:off x="8719215" y="4721128"/>
              <a:ext cx="43310" cy="104722"/>
            </a:xfrm>
            <a:custGeom>
              <a:rect b="b" l="l" r="r" t="t"/>
              <a:pathLst>
                <a:path extrusionOk="0" h="2123" w="878">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2"/>
            <p:cNvSpPr/>
            <p:nvPr/>
          </p:nvSpPr>
          <p:spPr>
            <a:xfrm>
              <a:off x="8940893" y="4700953"/>
              <a:ext cx="25996" cy="144678"/>
            </a:xfrm>
            <a:custGeom>
              <a:rect b="b" l="l" r="r" t="t"/>
              <a:pathLst>
                <a:path extrusionOk="0" h="2933" w="527">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2"/>
            <p:cNvSpPr/>
            <p:nvPr/>
          </p:nvSpPr>
          <p:spPr>
            <a:xfrm>
              <a:off x="9118077" y="4707119"/>
              <a:ext cx="37588" cy="98112"/>
            </a:xfrm>
            <a:custGeom>
              <a:rect b="b" l="l" r="r" t="t"/>
              <a:pathLst>
                <a:path extrusionOk="0" h="1989" w="762">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2"/>
            <p:cNvSpPr/>
            <p:nvPr/>
          </p:nvSpPr>
          <p:spPr>
            <a:xfrm>
              <a:off x="9267687" y="4745447"/>
              <a:ext cx="22691" cy="82870"/>
            </a:xfrm>
            <a:custGeom>
              <a:rect b="b" l="l" r="r" t="t"/>
              <a:pathLst>
                <a:path extrusionOk="0" h="1680" w="46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2"/>
            <p:cNvSpPr/>
            <p:nvPr/>
          </p:nvSpPr>
          <p:spPr>
            <a:xfrm>
              <a:off x="8421277" y="4556325"/>
              <a:ext cx="42915" cy="51153"/>
            </a:xfrm>
            <a:custGeom>
              <a:rect b="b" l="l" r="r" t="t"/>
              <a:pathLst>
                <a:path extrusionOk="0" h="1037" w="87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2"/>
            <p:cNvSpPr/>
            <p:nvPr/>
          </p:nvSpPr>
          <p:spPr>
            <a:xfrm>
              <a:off x="8569604" y="4486675"/>
              <a:ext cx="55691" cy="77494"/>
            </a:xfrm>
            <a:custGeom>
              <a:rect b="b" l="l" r="r" t="t"/>
              <a:pathLst>
                <a:path extrusionOk="0" h="1571" w="1129">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2"/>
            <p:cNvSpPr/>
            <p:nvPr/>
          </p:nvSpPr>
          <p:spPr>
            <a:xfrm>
              <a:off x="8701457" y="4385701"/>
              <a:ext cx="61067" cy="112565"/>
            </a:xfrm>
            <a:custGeom>
              <a:rect b="b" l="l" r="r" t="t"/>
              <a:pathLst>
                <a:path extrusionOk="0" h="2282" w="1238">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2"/>
            <p:cNvSpPr/>
            <p:nvPr/>
          </p:nvSpPr>
          <p:spPr>
            <a:xfrm>
              <a:off x="8856838" y="4303719"/>
              <a:ext cx="44987" cy="83265"/>
            </a:xfrm>
            <a:custGeom>
              <a:rect b="b" l="l" r="r" t="t"/>
              <a:pathLst>
                <a:path extrusionOk="0" h="1688" w="912">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2"/>
            <p:cNvSpPr/>
            <p:nvPr/>
          </p:nvSpPr>
          <p:spPr>
            <a:xfrm>
              <a:off x="9053803" y="4230369"/>
              <a:ext cx="38377" cy="89036"/>
            </a:xfrm>
            <a:custGeom>
              <a:rect b="b" l="l" r="r" t="t"/>
              <a:pathLst>
                <a:path extrusionOk="0" h="1805" w="778">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2"/>
            <p:cNvSpPr/>
            <p:nvPr/>
          </p:nvSpPr>
          <p:spPr>
            <a:xfrm>
              <a:off x="9249979" y="4173050"/>
              <a:ext cx="24762" cy="140583"/>
            </a:xfrm>
            <a:custGeom>
              <a:rect b="b" l="l" r="r" t="t"/>
              <a:pathLst>
                <a:path extrusionOk="0" h="2850" w="502">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2"/>
            <p:cNvSpPr/>
            <p:nvPr/>
          </p:nvSpPr>
          <p:spPr>
            <a:xfrm>
              <a:off x="9407777" y="4115781"/>
              <a:ext cx="25601" cy="148426"/>
            </a:xfrm>
            <a:custGeom>
              <a:rect b="b" l="l" r="r" t="t"/>
              <a:pathLst>
                <a:path extrusionOk="0" h="3009" w="519">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2"/>
            <p:cNvSpPr/>
            <p:nvPr/>
          </p:nvSpPr>
          <p:spPr>
            <a:xfrm>
              <a:off x="9537163" y="4122391"/>
              <a:ext cx="27673" cy="122431"/>
            </a:xfrm>
            <a:custGeom>
              <a:rect b="b" l="l" r="r" t="t"/>
              <a:pathLst>
                <a:path extrusionOk="0" h="2482" w="561">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2"/>
            <p:cNvSpPr/>
            <p:nvPr/>
          </p:nvSpPr>
          <p:spPr>
            <a:xfrm>
              <a:off x="9697922" y="4071682"/>
              <a:ext cx="23085" cy="143444"/>
            </a:xfrm>
            <a:custGeom>
              <a:rect b="b" l="l" r="r" t="t"/>
              <a:pathLst>
                <a:path extrusionOk="0" h="2908" w="468">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32"/>
            <p:cNvSpPr/>
            <p:nvPr/>
          </p:nvSpPr>
          <p:spPr>
            <a:xfrm>
              <a:off x="9764673" y="4088158"/>
              <a:ext cx="21901" cy="117103"/>
            </a:xfrm>
            <a:custGeom>
              <a:rect b="b" l="l" r="r" t="t"/>
              <a:pathLst>
                <a:path extrusionOk="0" h="2374" w="444">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32"/>
            <p:cNvSpPr/>
            <p:nvPr/>
          </p:nvSpPr>
          <p:spPr>
            <a:xfrm>
              <a:off x="9735027" y="4404643"/>
              <a:ext cx="26440" cy="128646"/>
            </a:xfrm>
            <a:custGeom>
              <a:rect b="b" l="l" r="r" t="t"/>
              <a:pathLst>
                <a:path extrusionOk="0" h="2608" w="536">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2"/>
            <p:cNvSpPr/>
            <p:nvPr/>
          </p:nvSpPr>
          <p:spPr>
            <a:xfrm>
              <a:off x="9716419" y="4344069"/>
              <a:ext cx="44987" cy="121642"/>
            </a:xfrm>
            <a:custGeom>
              <a:rect b="b" l="l" r="r" t="t"/>
              <a:pathLst>
                <a:path extrusionOk="0" h="2466" w="912">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2"/>
            <p:cNvSpPr/>
            <p:nvPr/>
          </p:nvSpPr>
          <p:spPr>
            <a:xfrm>
              <a:off x="9526903" y="4346141"/>
              <a:ext cx="21063" cy="65556"/>
            </a:xfrm>
            <a:custGeom>
              <a:rect b="b" l="l" r="r" t="t"/>
              <a:pathLst>
                <a:path extrusionOk="0" h="1329" w="427">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2"/>
            <p:cNvSpPr/>
            <p:nvPr/>
          </p:nvSpPr>
          <p:spPr>
            <a:xfrm>
              <a:off x="9390069" y="4457818"/>
              <a:ext cx="31372" cy="70933"/>
            </a:xfrm>
            <a:custGeom>
              <a:rect b="b" l="l" r="r" t="t"/>
              <a:pathLst>
                <a:path extrusionOk="0" h="1438" w="636">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2"/>
            <p:cNvSpPr/>
            <p:nvPr/>
          </p:nvSpPr>
          <p:spPr>
            <a:xfrm>
              <a:off x="9204647" y="4414558"/>
              <a:ext cx="41632" cy="118287"/>
            </a:xfrm>
            <a:custGeom>
              <a:rect b="b" l="l" r="r" t="t"/>
              <a:pathLst>
                <a:path extrusionOk="0" h="2398" w="844">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2"/>
            <p:cNvSpPr/>
            <p:nvPr/>
          </p:nvSpPr>
          <p:spPr>
            <a:xfrm>
              <a:off x="8988296" y="4470199"/>
              <a:ext cx="47009" cy="115426"/>
            </a:xfrm>
            <a:custGeom>
              <a:rect b="b" l="l" r="r" t="t"/>
              <a:pathLst>
                <a:path extrusionOk="0" h="2340" w="953">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2"/>
            <p:cNvSpPr/>
            <p:nvPr/>
          </p:nvSpPr>
          <p:spPr>
            <a:xfrm>
              <a:off x="8842435" y="4520020"/>
              <a:ext cx="24762" cy="80453"/>
            </a:xfrm>
            <a:custGeom>
              <a:rect b="b" l="l" r="r" t="t"/>
              <a:pathLst>
                <a:path extrusionOk="0" h="1631" w="502">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2"/>
            <p:cNvSpPr/>
            <p:nvPr/>
          </p:nvSpPr>
          <p:spPr>
            <a:xfrm>
              <a:off x="9209185" y="4613150"/>
              <a:ext cx="31767" cy="49919"/>
            </a:xfrm>
            <a:custGeom>
              <a:rect b="b" l="l" r="r" t="t"/>
              <a:pathLst>
                <a:path extrusionOk="0" h="1012" w="644">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2"/>
            <p:cNvSpPr/>
            <p:nvPr/>
          </p:nvSpPr>
          <p:spPr>
            <a:xfrm>
              <a:off x="9384692" y="4597514"/>
              <a:ext cx="21901" cy="52386"/>
            </a:xfrm>
            <a:custGeom>
              <a:rect b="b" l="l" r="r" t="t"/>
              <a:pathLst>
                <a:path extrusionOk="0" h="1062" w="444">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2"/>
            <p:cNvSpPr/>
            <p:nvPr/>
          </p:nvSpPr>
          <p:spPr>
            <a:xfrm>
              <a:off x="9598181" y="4499451"/>
              <a:ext cx="32162" cy="135207"/>
            </a:xfrm>
            <a:custGeom>
              <a:rect b="b" l="l" r="r" t="t"/>
              <a:pathLst>
                <a:path extrusionOk="0" h="2741" w="652">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2"/>
            <p:cNvSpPr/>
            <p:nvPr/>
          </p:nvSpPr>
          <p:spPr>
            <a:xfrm>
              <a:off x="9690534" y="4550948"/>
              <a:ext cx="31372" cy="85781"/>
            </a:xfrm>
            <a:custGeom>
              <a:rect b="b" l="l" r="r" t="t"/>
              <a:pathLst>
                <a:path extrusionOk="0" h="1739" w="636">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2"/>
            <p:cNvSpPr/>
            <p:nvPr/>
          </p:nvSpPr>
          <p:spPr>
            <a:xfrm>
              <a:off x="9737888" y="4290105"/>
              <a:ext cx="12036" cy="35072"/>
            </a:xfrm>
            <a:custGeom>
              <a:rect b="b" l="l" r="r" t="t"/>
              <a:pathLst>
                <a:path extrusionOk="0" h="711" w="244">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2"/>
            <p:cNvSpPr/>
            <p:nvPr/>
          </p:nvSpPr>
          <p:spPr>
            <a:xfrm>
              <a:off x="9749036" y="4920609"/>
              <a:ext cx="41238" cy="164014"/>
            </a:xfrm>
            <a:custGeom>
              <a:rect b="b" l="l" r="r" t="t"/>
              <a:pathLst>
                <a:path extrusionOk="0" h="3325" w="836">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2"/>
            <p:cNvSpPr/>
            <p:nvPr/>
          </p:nvSpPr>
          <p:spPr>
            <a:xfrm>
              <a:off x="8193384" y="4366760"/>
              <a:ext cx="92341" cy="82476"/>
            </a:xfrm>
            <a:custGeom>
              <a:rect b="b" l="l" r="r" t="t"/>
              <a:pathLst>
                <a:path extrusionOk="0" h="1672" w="1872">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2"/>
            <p:cNvSpPr/>
            <p:nvPr/>
          </p:nvSpPr>
          <p:spPr>
            <a:xfrm>
              <a:off x="8410967" y="4254244"/>
              <a:ext cx="94413" cy="118337"/>
            </a:xfrm>
            <a:custGeom>
              <a:rect b="b" l="l" r="r" t="t"/>
              <a:pathLst>
                <a:path extrusionOk="0" h="2399" w="1914">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2"/>
            <p:cNvSpPr/>
            <p:nvPr/>
          </p:nvSpPr>
          <p:spPr>
            <a:xfrm>
              <a:off x="8678816" y="4108382"/>
              <a:ext cx="51547" cy="127364"/>
            </a:xfrm>
            <a:custGeom>
              <a:rect b="b" l="l" r="r" t="t"/>
              <a:pathLst>
                <a:path extrusionOk="0" h="2582" w="1045">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2"/>
            <p:cNvSpPr/>
            <p:nvPr/>
          </p:nvSpPr>
          <p:spPr>
            <a:xfrm>
              <a:off x="8999839" y="3987628"/>
              <a:ext cx="50314" cy="104722"/>
            </a:xfrm>
            <a:custGeom>
              <a:rect b="b" l="l" r="r" t="t"/>
              <a:pathLst>
                <a:path extrusionOk="0" h="2123" w="102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2"/>
            <p:cNvSpPr/>
            <p:nvPr/>
          </p:nvSpPr>
          <p:spPr>
            <a:xfrm>
              <a:off x="9212440" y="3904808"/>
              <a:ext cx="37144" cy="142211"/>
            </a:xfrm>
            <a:custGeom>
              <a:rect b="b" l="l" r="r" t="t"/>
              <a:pathLst>
                <a:path extrusionOk="0" h="2883" w="753">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2"/>
            <p:cNvSpPr/>
            <p:nvPr/>
          </p:nvSpPr>
          <p:spPr>
            <a:xfrm>
              <a:off x="9416459" y="3858637"/>
              <a:ext cx="27229" cy="124108"/>
            </a:xfrm>
            <a:custGeom>
              <a:rect b="b" l="l" r="r" t="t"/>
              <a:pathLst>
                <a:path extrusionOk="0" h="2516" w="552">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2"/>
            <p:cNvSpPr/>
            <p:nvPr/>
          </p:nvSpPr>
          <p:spPr>
            <a:xfrm>
              <a:off x="9606814" y="3854099"/>
              <a:ext cx="24812" cy="146355"/>
            </a:xfrm>
            <a:custGeom>
              <a:rect b="b" l="l" r="r" t="t"/>
              <a:pathLst>
                <a:path extrusionOk="0" h="2967" w="503">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2"/>
            <p:cNvSpPr/>
            <p:nvPr/>
          </p:nvSpPr>
          <p:spPr>
            <a:xfrm>
              <a:off x="9714852" y="3820753"/>
              <a:ext cx="31323" cy="144283"/>
            </a:xfrm>
            <a:custGeom>
              <a:rect b="b" l="l" r="r" t="t"/>
              <a:pathLst>
                <a:path extrusionOk="0" h="2925" w="635">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2"/>
            <p:cNvSpPr/>
            <p:nvPr/>
          </p:nvSpPr>
          <p:spPr>
            <a:xfrm>
              <a:off x="9833534" y="3833085"/>
              <a:ext cx="21852" cy="111332"/>
            </a:xfrm>
            <a:custGeom>
              <a:rect b="b" l="l" r="r" t="t"/>
              <a:pathLst>
                <a:path extrusionOk="0" h="2257" w="443">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2"/>
            <p:cNvSpPr/>
            <p:nvPr/>
          </p:nvSpPr>
          <p:spPr>
            <a:xfrm>
              <a:off x="7932934" y="4147943"/>
              <a:ext cx="83314" cy="58946"/>
            </a:xfrm>
            <a:custGeom>
              <a:rect b="b" l="l" r="r" t="t"/>
              <a:pathLst>
                <a:path extrusionOk="0" h="1195" w="1689">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2"/>
            <p:cNvSpPr/>
            <p:nvPr/>
          </p:nvSpPr>
          <p:spPr>
            <a:xfrm>
              <a:off x="8153823" y="4012341"/>
              <a:ext cx="79565" cy="96485"/>
            </a:xfrm>
            <a:custGeom>
              <a:rect b="b" l="l" r="r" t="t"/>
              <a:pathLst>
                <a:path extrusionOk="0" h="1956" w="1613">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2"/>
            <p:cNvSpPr/>
            <p:nvPr/>
          </p:nvSpPr>
          <p:spPr>
            <a:xfrm>
              <a:off x="8311671" y="3919211"/>
              <a:ext cx="103884" cy="112565"/>
            </a:xfrm>
            <a:custGeom>
              <a:rect b="b" l="l" r="r" t="t"/>
              <a:pathLst>
                <a:path extrusionOk="0" h="2282" w="2106">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2"/>
            <p:cNvSpPr/>
            <p:nvPr/>
          </p:nvSpPr>
          <p:spPr>
            <a:xfrm>
              <a:off x="8197922" y="4197369"/>
              <a:ext cx="50314" cy="56529"/>
            </a:xfrm>
            <a:custGeom>
              <a:rect b="b" l="l" r="r" t="t"/>
              <a:pathLst>
                <a:path extrusionOk="0" h="1146" w="102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2"/>
            <p:cNvSpPr/>
            <p:nvPr/>
          </p:nvSpPr>
          <p:spPr>
            <a:xfrm>
              <a:off x="7752050" y="4290499"/>
              <a:ext cx="126130" cy="47848"/>
            </a:xfrm>
            <a:custGeom>
              <a:rect b="b" l="l" r="r" t="t"/>
              <a:pathLst>
                <a:path extrusionOk="0" h="970" w="2557">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2"/>
            <p:cNvSpPr/>
            <p:nvPr/>
          </p:nvSpPr>
          <p:spPr>
            <a:xfrm>
              <a:off x="8564277" y="3960844"/>
              <a:ext cx="49870" cy="90713"/>
            </a:xfrm>
            <a:custGeom>
              <a:rect b="b" l="l" r="r" t="t"/>
              <a:pathLst>
                <a:path extrusionOk="0" h="1839" w="1011">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2"/>
            <p:cNvSpPr/>
            <p:nvPr/>
          </p:nvSpPr>
          <p:spPr>
            <a:xfrm>
              <a:off x="8662340" y="3688457"/>
              <a:ext cx="72166" cy="133579"/>
            </a:xfrm>
            <a:custGeom>
              <a:rect b="b" l="l" r="r" t="t"/>
              <a:pathLst>
                <a:path extrusionOk="0" h="2708" w="1463">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2"/>
            <p:cNvSpPr/>
            <p:nvPr/>
          </p:nvSpPr>
          <p:spPr>
            <a:xfrm>
              <a:off x="8878691" y="3538058"/>
              <a:ext cx="76260" cy="180933"/>
            </a:xfrm>
            <a:custGeom>
              <a:rect b="b" l="l" r="r" t="t"/>
              <a:pathLst>
                <a:path extrusionOk="0" h="3668" w="1546">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2"/>
            <p:cNvSpPr/>
            <p:nvPr/>
          </p:nvSpPr>
          <p:spPr>
            <a:xfrm>
              <a:off x="8845296" y="3918422"/>
              <a:ext cx="28906" cy="91946"/>
            </a:xfrm>
            <a:custGeom>
              <a:rect b="b" l="l" r="r" t="t"/>
              <a:pathLst>
                <a:path extrusionOk="0" h="1864" w="586">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2"/>
            <p:cNvSpPr/>
            <p:nvPr/>
          </p:nvSpPr>
          <p:spPr>
            <a:xfrm>
              <a:off x="9124687" y="3704933"/>
              <a:ext cx="39215" cy="101023"/>
            </a:xfrm>
            <a:custGeom>
              <a:rect b="b" l="l" r="r" t="t"/>
              <a:pathLst>
                <a:path extrusionOk="0" h="2048" w="795">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2"/>
            <p:cNvSpPr/>
            <p:nvPr/>
          </p:nvSpPr>
          <p:spPr>
            <a:xfrm>
              <a:off x="9347647" y="3547923"/>
              <a:ext cx="28067" cy="130274"/>
            </a:xfrm>
            <a:custGeom>
              <a:rect b="b" l="l" r="r" t="t"/>
              <a:pathLst>
                <a:path extrusionOk="0" h="2641" w="569">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2"/>
            <p:cNvSpPr/>
            <p:nvPr/>
          </p:nvSpPr>
          <p:spPr>
            <a:xfrm>
              <a:off x="9599020" y="3489026"/>
              <a:ext cx="41238" cy="156220"/>
            </a:xfrm>
            <a:custGeom>
              <a:rect b="b" l="l" r="r" t="t"/>
              <a:pathLst>
                <a:path extrusionOk="0" h="3167" w="836">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2"/>
            <p:cNvSpPr/>
            <p:nvPr/>
          </p:nvSpPr>
          <p:spPr>
            <a:xfrm>
              <a:off x="9517827" y="3669910"/>
              <a:ext cx="17758" cy="59785"/>
            </a:xfrm>
            <a:custGeom>
              <a:rect b="b" l="l" r="r" t="t"/>
              <a:pathLst>
                <a:path extrusionOk="0" h="1212" w="36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2"/>
            <p:cNvSpPr/>
            <p:nvPr/>
          </p:nvSpPr>
          <p:spPr>
            <a:xfrm>
              <a:off x="9739960" y="3556999"/>
              <a:ext cx="16969" cy="135651"/>
            </a:xfrm>
            <a:custGeom>
              <a:rect b="b" l="l" r="r" t="t"/>
              <a:pathLst>
                <a:path extrusionOk="0" h="2750" w="344">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2"/>
            <p:cNvSpPr/>
            <p:nvPr/>
          </p:nvSpPr>
          <p:spPr>
            <a:xfrm>
              <a:off x="9766350" y="3291617"/>
              <a:ext cx="29695" cy="170229"/>
            </a:xfrm>
            <a:custGeom>
              <a:rect b="b" l="l" r="r" t="t"/>
              <a:pathLst>
                <a:path extrusionOk="0" h="3451" w="602">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2"/>
            <p:cNvSpPr/>
            <p:nvPr/>
          </p:nvSpPr>
          <p:spPr>
            <a:xfrm>
              <a:off x="9667832" y="3261972"/>
              <a:ext cx="18596" cy="135601"/>
            </a:xfrm>
            <a:custGeom>
              <a:rect b="b" l="l" r="r" t="t"/>
              <a:pathLst>
                <a:path extrusionOk="0" h="2749" w="377">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2"/>
            <p:cNvSpPr/>
            <p:nvPr/>
          </p:nvSpPr>
          <p:spPr>
            <a:xfrm>
              <a:off x="9430468" y="3223644"/>
              <a:ext cx="21901" cy="123269"/>
            </a:xfrm>
            <a:custGeom>
              <a:rect b="b" l="l" r="r" t="t"/>
              <a:pathLst>
                <a:path extrusionOk="0" h="2499" w="444">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2"/>
            <p:cNvSpPr/>
            <p:nvPr/>
          </p:nvSpPr>
          <p:spPr>
            <a:xfrm>
              <a:off x="9127597" y="3371972"/>
              <a:ext cx="35861" cy="111332"/>
            </a:xfrm>
            <a:custGeom>
              <a:rect b="b" l="l" r="r" t="t"/>
              <a:pathLst>
                <a:path extrusionOk="0" h="2257" w="727">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2"/>
            <p:cNvSpPr/>
            <p:nvPr/>
          </p:nvSpPr>
          <p:spPr>
            <a:xfrm>
              <a:off x="8843668" y="3295317"/>
              <a:ext cx="54408" cy="115426"/>
            </a:xfrm>
            <a:custGeom>
              <a:rect b="b" l="l" r="r" t="t"/>
              <a:pathLst>
                <a:path extrusionOk="0" h="2340" w="1103">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2"/>
            <p:cNvSpPr/>
            <p:nvPr/>
          </p:nvSpPr>
          <p:spPr>
            <a:xfrm>
              <a:off x="8551501" y="3481183"/>
              <a:ext cx="59390" cy="86570"/>
            </a:xfrm>
            <a:custGeom>
              <a:rect b="b" l="l" r="r" t="t"/>
              <a:pathLst>
                <a:path extrusionOk="0" h="1755" w="1204">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2"/>
            <p:cNvSpPr/>
            <p:nvPr/>
          </p:nvSpPr>
          <p:spPr>
            <a:xfrm>
              <a:off x="8371012" y="3699605"/>
              <a:ext cx="79565" cy="93180"/>
            </a:xfrm>
            <a:custGeom>
              <a:rect b="b" l="l" r="r" t="t"/>
              <a:pathLst>
                <a:path extrusionOk="0" h="1889" w="1613">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2"/>
            <p:cNvSpPr/>
            <p:nvPr/>
          </p:nvSpPr>
          <p:spPr>
            <a:xfrm>
              <a:off x="8094877" y="3749031"/>
              <a:ext cx="92390" cy="88247"/>
            </a:xfrm>
            <a:custGeom>
              <a:rect b="b" l="l" r="r" t="t"/>
              <a:pathLst>
                <a:path extrusionOk="0" h="1789" w="1873">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2"/>
            <p:cNvSpPr/>
            <p:nvPr/>
          </p:nvSpPr>
          <p:spPr>
            <a:xfrm>
              <a:off x="7905311" y="3874718"/>
              <a:ext cx="97718" cy="85337"/>
            </a:xfrm>
            <a:custGeom>
              <a:rect b="b" l="l" r="r" t="t"/>
              <a:pathLst>
                <a:path extrusionOk="0" h="1730" w="1981">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2"/>
            <p:cNvSpPr/>
            <p:nvPr/>
          </p:nvSpPr>
          <p:spPr>
            <a:xfrm>
              <a:off x="7774297" y="3977319"/>
              <a:ext cx="77494" cy="82081"/>
            </a:xfrm>
            <a:custGeom>
              <a:rect b="b" l="l" r="r" t="t"/>
              <a:pathLst>
                <a:path extrusionOk="0" h="1664" w="1571">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2"/>
            <p:cNvSpPr/>
            <p:nvPr/>
          </p:nvSpPr>
          <p:spPr>
            <a:xfrm>
              <a:off x="7692709" y="4091907"/>
              <a:ext cx="33395" cy="42076"/>
            </a:xfrm>
            <a:custGeom>
              <a:rect b="b" l="l" r="r" t="t"/>
              <a:pathLst>
                <a:path extrusionOk="0" h="853" w="677">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2"/>
            <p:cNvSpPr/>
            <p:nvPr/>
          </p:nvSpPr>
          <p:spPr>
            <a:xfrm>
              <a:off x="9564787" y="3099585"/>
              <a:ext cx="25206" cy="131902"/>
            </a:xfrm>
            <a:custGeom>
              <a:rect b="b" l="l" r="r" t="t"/>
              <a:pathLst>
                <a:path extrusionOk="0" h="2674" w="511">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2"/>
            <p:cNvSpPr/>
            <p:nvPr/>
          </p:nvSpPr>
          <p:spPr>
            <a:xfrm>
              <a:off x="9252001" y="3054697"/>
              <a:ext cx="54063" cy="165247"/>
            </a:xfrm>
            <a:custGeom>
              <a:rect b="b" l="l" r="r" t="t"/>
              <a:pathLst>
                <a:path extrusionOk="0" h="3350" w="1096">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2"/>
            <p:cNvSpPr/>
            <p:nvPr/>
          </p:nvSpPr>
          <p:spPr>
            <a:xfrm>
              <a:off x="9045960" y="3083110"/>
              <a:ext cx="34677" cy="94413"/>
            </a:xfrm>
            <a:custGeom>
              <a:rect b="b" l="l" r="r" t="t"/>
              <a:pathLst>
                <a:path extrusionOk="0" h="1914" w="703">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2"/>
            <p:cNvSpPr/>
            <p:nvPr/>
          </p:nvSpPr>
          <p:spPr>
            <a:xfrm>
              <a:off x="9472890" y="2841603"/>
              <a:ext cx="37982" cy="127018"/>
            </a:xfrm>
            <a:custGeom>
              <a:rect b="b" l="l" r="r" t="t"/>
              <a:pathLst>
                <a:path extrusionOk="0" h="2575" w="77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2"/>
            <p:cNvSpPr/>
            <p:nvPr/>
          </p:nvSpPr>
          <p:spPr>
            <a:xfrm>
              <a:off x="9762650" y="2935177"/>
              <a:ext cx="26390" cy="188776"/>
            </a:xfrm>
            <a:custGeom>
              <a:rect b="b" l="l" r="r" t="t"/>
              <a:pathLst>
                <a:path extrusionOk="0" h="3827" w="535">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2"/>
            <p:cNvSpPr/>
            <p:nvPr/>
          </p:nvSpPr>
          <p:spPr>
            <a:xfrm>
              <a:off x="9698316" y="2864688"/>
              <a:ext cx="17758" cy="136884"/>
            </a:xfrm>
            <a:custGeom>
              <a:rect b="b" l="l" r="r" t="t"/>
              <a:pathLst>
                <a:path extrusionOk="0" h="2775" w="36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2"/>
            <p:cNvSpPr/>
            <p:nvPr/>
          </p:nvSpPr>
          <p:spPr>
            <a:xfrm>
              <a:off x="9753969" y="2617853"/>
              <a:ext cx="33444" cy="131112"/>
            </a:xfrm>
            <a:custGeom>
              <a:rect b="b" l="l" r="r" t="t"/>
              <a:pathLst>
                <a:path extrusionOk="0" h="2658" w="678">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2"/>
            <p:cNvSpPr/>
            <p:nvPr/>
          </p:nvSpPr>
          <p:spPr>
            <a:xfrm>
              <a:off x="9678141" y="2482696"/>
              <a:ext cx="18153" cy="136884"/>
            </a:xfrm>
            <a:custGeom>
              <a:rect b="b" l="l" r="r" t="t"/>
              <a:pathLst>
                <a:path extrusionOk="0" h="2775" w="368">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2"/>
            <p:cNvSpPr/>
            <p:nvPr/>
          </p:nvSpPr>
          <p:spPr>
            <a:xfrm>
              <a:off x="9443244" y="2437808"/>
              <a:ext cx="37538" cy="157453"/>
            </a:xfrm>
            <a:custGeom>
              <a:rect b="b" l="l" r="r" t="t"/>
              <a:pathLst>
                <a:path extrusionOk="0" h="3192" w="761">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2"/>
            <p:cNvSpPr/>
            <p:nvPr/>
          </p:nvSpPr>
          <p:spPr>
            <a:xfrm>
              <a:off x="9606814" y="2678427"/>
              <a:ext cx="23135" cy="67628"/>
            </a:xfrm>
            <a:custGeom>
              <a:rect b="b" l="l" r="r" t="t"/>
              <a:pathLst>
                <a:path extrusionOk="0" h="1371" w="469">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2"/>
            <p:cNvSpPr/>
            <p:nvPr/>
          </p:nvSpPr>
          <p:spPr>
            <a:xfrm>
              <a:off x="9194337" y="2291058"/>
              <a:ext cx="36700" cy="103094"/>
            </a:xfrm>
            <a:custGeom>
              <a:rect b="b" l="l" r="r" t="t"/>
              <a:pathLst>
                <a:path extrusionOk="0" h="2090" w="744">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2"/>
            <p:cNvSpPr/>
            <p:nvPr/>
          </p:nvSpPr>
          <p:spPr>
            <a:xfrm>
              <a:off x="9294472" y="2604683"/>
              <a:ext cx="35910" cy="145122"/>
            </a:xfrm>
            <a:custGeom>
              <a:rect b="b" l="l" r="r" t="t"/>
              <a:pathLst>
                <a:path extrusionOk="0" h="2942" w="728">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2"/>
            <p:cNvSpPr/>
            <p:nvPr/>
          </p:nvSpPr>
          <p:spPr>
            <a:xfrm>
              <a:off x="9126315" y="2773235"/>
              <a:ext cx="55691" cy="131507"/>
            </a:xfrm>
            <a:custGeom>
              <a:rect b="b" l="l" r="r" t="t"/>
              <a:pathLst>
                <a:path extrusionOk="0" h="2666" w="1129">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2"/>
            <p:cNvSpPr/>
            <p:nvPr/>
          </p:nvSpPr>
          <p:spPr>
            <a:xfrm>
              <a:off x="9355441" y="2887773"/>
              <a:ext cx="19830" cy="107633"/>
            </a:xfrm>
            <a:custGeom>
              <a:rect b="b" l="l" r="r" t="t"/>
              <a:pathLst>
                <a:path extrusionOk="0" h="2182" w="402">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2"/>
            <p:cNvSpPr/>
            <p:nvPr/>
          </p:nvSpPr>
          <p:spPr>
            <a:xfrm>
              <a:off x="8992834" y="2372251"/>
              <a:ext cx="37933" cy="145122"/>
            </a:xfrm>
            <a:custGeom>
              <a:rect b="b" l="l" r="r" t="t"/>
              <a:pathLst>
                <a:path extrusionOk="0" h="2942" w="769">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2"/>
            <p:cNvSpPr/>
            <p:nvPr/>
          </p:nvSpPr>
          <p:spPr>
            <a:xfrm>
              <a:off x="8890233" y="2689131"/>
              <a:ext cx="51942" cy="115476"/>
            </a:xfrm>
            <a:custGeom>
              <a:rect b="b" l="l" r="r" t="t"/>
              <a:pathLst>
                <a:path extrusionOk="0" h="2341" w="1053">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2"/>
            <p:cNvSpPr/>
            <p:nvPr/>
          </p:nvSpPr>
          <p:spPr>
            <a:xfrm>
              <a:off x="8776089" y="2350399"/>
              <a:ext cx="52780" cy="92390"/>
            </a:xfrm>
            <a:custGeom>
              <a:rect b="b" l="l" r="r" t="t"/>
              <a:pathLst>
                <a:path extrusionOk="0" h="1873" w="107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2"/>
            <p:cNvSpPr/>
            <p:nvPr/>
          </p:nvSpPr>
          <p:spPr>
            <a:xfrm>
              <a:off x="8856000" y="2922006"/>
              <a:ext cx="41682" cy="115821"/>
            </a:xfrm>
            <a:custGeom>
              <a:rect b="b" l="l" r="r" t="t"/>
              <a:pathLst>
                <a:path extrusionOk="0" h="2348" w="845">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2"/>
            <p:cNvSpPr/>
            <p:nvPr/>
          </p:nvSpPr>
          <p:spPr>
            <a:xfrm>
              <a:off x="8638860" y="2591512"/>
              <a:ext cx="63484" cy="107583"/>
            </a:xfrm>
            <a:custGeom>
              <a:rect b="b" l="l" r="r" t="t"/>
              <a:pathLst>
                <a:path extrusionOk="0" h="2181" w="1287">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2"/>
            <p:cNvSpPr/>
            <p:nvPr/>
          </p:nvSpPr>
          <p:spPr>
            <a:xfrm>
              <a:off x="8557667" y="2320359"/>
              <a:ext cx="47453" cy="69650"/>
            </a:xfrm>
            <a:custGeom>
              <a:rect b="b" l="l" r="r" t="t"/>
              <a:pathLst>
                <a:path extrusionOk="0" h="1412" w="962">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2"/>
            <p:cNvSpPr/>
            <p:nvPr/>
          </p:nvSpPr>
          <p:spPr>
            <a:xfrm>
              <a:off x="8342155" y="2525167"/>
              <a:ext cx="103884" cy="141767"/>
            </a:xfrm>
            <a:custGeom>
              <a:rect b="b" l="l" r="r" t="t"/>
              <a:pathLst>
                <a:path extrusionOk="0" h="2874" w="2106">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2"/>
            <p:cNvSpPr/>
            <p:nvPr/>
          </p:nvSpPr>
          <p:spPr>
            <a:xfrm>
              <a:off x="8593528" y="2821033"/>
              <a:ext cx="84103" cy="117054"/>
            </a:xfrm>
            <a:custGeom>
              <a:rect b="b" l="l" r="r" t="t"/>
              <a:pathLst>
                <a:path extrusionOk="0" h="2373" w="1705">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2"/>
            <p:cNvSpPr/>
            <p:nvPr/>
          </p:nvSpPr>
          <p:spPr>
            <a:xfrm>
              <a:off x="8620313" y="3138308"/>
              <a:ext cx="82032" cy="143888"/>
            </a:xfrm>
            <a:custGeom>
              <a:rect b="b" l="l" r="r" t="t"/>
              <a:pathLst>
                <a:path extrusionOk="0" h="2917" w="1663">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2"/>
            <p:cNvSpPr/>
            <p:nvPr/>
          </p:nvSpPr>
          <p:spPr>
            <a:xfrm>
              <a:off x="8724147" y="3528587"/>
              <a:ext cx="74633" cy="119964"/>
            </a:xfrm>
            <a:custGeom>
              <a:rect b="b" l="l" r="r" t="t"/>
              <a:pathLst>
                <a:path extrusionOk="0" h="2432" w="1513">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2"/>
            <p:cNvSpPr/>
            <p:nvPr/>
          </p:nvSpPr>
          <p:spPr>
            <a:xfrm>
              <a:off x="8431142" y="3135052"/>
              <a:ext cx="60229" cy="82426"/>
            </a:xfrm>
            <a:custGeom>
              <a:rect b="b" l="l" r="r" t="t"/>
              <a:pathLst>
                <a:path extrusionOk="0" h="1671" w="1221">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2"/>
            <p:cNvSpPr/>
            <p:nvPr/>
          </p:nvSpPr>
          <p:spPr>
            <a:xfrm>
              <a:off x="8418810" y="2762481"/>
              <a:ext cx="74633" cy="93180"/>
            </a:xfrm>
            <a:custGeom>
              <a:rect b="b" l="l" r="r" t="t"/>
              <a:pathLst>
                <a:path extrusionOk="0" h="1889" w="1513">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2"/>
            <p:cNvSpPr/>
            <p:nvPr/>
          </p:nvSpPr>
          <p:spPr>
            <a:xfrm>
              <a:off x="8092016" y="2541642"/>
              <a:ext cx="73794" cy="109260"/>
            </a:xfrm>
            <a:custGeom>
              <a:rect b="b" l="l" r="r" t="t"/>
              <a:pathLst>
                <a:path extrusionOk="0" h="2215" w="1496">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2"/>
            <p:cNvSpPr/>
            <p:nvPr/>
          </p:nvSpPr>
          <p:spPr>
            <a:xfrm>
              <a:off x="8254352" y="2856894"/>
              <a:ext cx="32605" cy="44543"/>
            </a:xfrm>
            <a:custGeom>
              <a:rect b="b" l="l" r="r" t="t"/>
              <a:pathLst>
                <a:path extrusionOk="0" h="903" w="661">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2"/>
            <p:cNvSpPr/>
            <p:nvPr/>
          </p:nvSpPr>
          <p:spPr>
            <a:xfrm>
              <a:off x="7946943" y="2723759"/>
              <a:ext cx="108422" cy="140189"/>
            </a:xfrm>
            <a:custGeom>
              <a:rect b="b" l="l" r="r" t="t"/>
              <a:pathLst>
                <a:path extrusionOk="0" h="2842" w="2198">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2"/>
            <p:cNvSpPr/>
            <p:nvPr/>
          </p:nvSpPr>
          <p:spPr>
            <a:xfrm>
              <a:off x="8176070" y="2981298"/>
              <a:ext cx="53224" cy="73399"/>
            </a:xfrm>
            <a:custGeom>
              <a:rect b="b" l="l" r="r" t="t"/>
              <a:pathLst>
                <a:path extrusionOk="0" h="1488" w="1079">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2"/>
            <p:cNvSpPr/>
            <p:nvPr/>
          </p:nvSpPr>
          <p:spPr>
            <a:xfrm>
              <a:off x="8357398" y="3271442"/>
              <a:ext cx="98112" cy="109655"/>
            </a:xfrm>
            <a:custGeom>
              <a:rect b="b" l="l" r="r" t="t"/>
              <a:pathLst>
                <a:path extrusionOk="0" h="2223" w="1989">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2"/>
            <p:cNvSpPr/>
            <p:nvPr/>
          </p:nvSpPr>
          <p:spPr>
            <a:xfrm>
              <a:off x="8328936" y="3451488"/>
              <a:ext cx="95251" cy="115032"/>
            </a:xfrm>
            <a:custGeom>
              <a:rect b="b" l="l" r="r" t="t"/>
              <a:pathLst>
                <a:path extrusionOk="0" h="2332" w="1931">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2"/>
            <p:cNvSpPr/>
            <p:nvPr/>
          </p:nvSpPr>
          <p:spPr>
            <a:xfrm>
              <a:off x="8142675" y="3497264"/>
              <a:ext cx="137278" cy="153754"/>
            </a:xfrm>
            <a:custGeom>
              <a:rect b="b" l="l" r="r" t="t"/>
              <a:pathLst>
                <a:path extrusionOk="0" h="3117" w="2783">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2"/>
            <p:cNvSpPr/>
            <p:nvPr/>
          </p:nvSpPr>
          <p:spPr>
            <a:xfrm>
              <a:off x="8159200" y="3213335"/>
              <a:ext cx="77099" cy="80404"/>
            </a:xfrm>
            <a:custGeom>
              <a:rect b="b" l="l" r="r" t="t"/>
              <a:pathLst>
                <a:path extrusionOk="0" h="1630" w="1563">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2"/>
            <p:cNvSpPr/>
            <p:nvPr/>
          </p:nvSpPr>
          <p:spPr>
            <a:xfrm>
              <a:off x="7862051" y="2825966"/>
              <a:ext cx="86619" cy="103094"/>
            </a:xfrm>
            <a:custGeom>
              <a:rect b="b" l="l" r="r" t="t"/>
              <a:pathLst>
                <a:path extrusionOk="0" h="2090" w="1756">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2"/>
            <p:cNvSpPr/>
            <p:nvPr/>
          </p:nvSpPr>
          <p:spPr>
            <a:xfrm>
              <a:off x="8054527" y="3074478"/>
              <a:ext cx="47009" cy="53619"/>
            </a:xfrm>
            <a:custGeom>
              <a:rect b="b" l="l" r="r" t="t"/>
              <a:pathLst>
                <a:path extrusionOk="0" h="1087" w="953">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2"/>
            <p:cNvSpPr/>
            <p:nvPr/>
          </p:nvSpPr>
          <p:spPr>
            <a:xfrm>
              <a:off x="7701342" y="2914953"/>
              <a:ext cx="115426" cy="91946"/>
            </a:xfrm>
            <a:custGeom>
              <a:rect b="b" l="l" r="r" t="t"/>
              <a:pathLst>
                <a:path extrusionOk="0" h="1864" w="234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2"/>
            <p:cNvSpPr/>
            <p:nvPr/>
          </p:nvSpPr>
          <p:spPr>
            <a:xfrm>
              <a:off x="7911082" y="3172935"/>
              <a:ext cx="115032" cy="103094"/>
            </a:xfrm>
            <a:custGeom>
              <a:rect b="b" l="l" r="r" t="t"/>
              <a:pathLst>
                <a:path extrusionOk="0" h="2090" w="2332">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2"/>
            <p:cNvSpPr/>
            <p:nvPr/>
          </p:nvSpPr>
          <p:spPr>
            <a:xfrm>
              <a:off x="7881042" y="3393824"/>
              <a:ext cx="89875" cy="75471"/>
            </a:xfrm>
            <a:custGeom>
              <a:rect b="b" l="l" r="r" t="t"/>
              <a:pathLst>
                <a:path extrusionOk="0" h="1530" w="1822">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2"/>
            <p:cNvSpPr/>
            <p:nvPr/>
          </p:nvSpPr>
          <p:spPr>
            <a:xfrm>
              <a:off x="8127433" y="3338183"/>
              <a:ext cx="64323" cy="68861"/>
            </a:xfrm>
            <a:custGeom>
              <a:rect b="b" l="l" r="r" t="t"/>
              <a:pathLst>
                <a:path extrusionOk="0" h="1396" w="1304">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2"/>
            <p:cNvSpPr/>
            <p:nvPr/>
          </p:nvSpPr>
          <p:spPr>
            <a:xfrm>
              <a:off x="7564951" y="3839695"/>
              <a:ext cx="77937" cy="51991"/>
            </a:xfrm>
            <a:custGeom>
              <a:rect b="b" l="l" r="r" t="t"/>
              <a:pathLst>
                <a:path extrusionOk="0" h="1054" w="158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2"/>
            <p:cNvSpPr/>
            <p:nvPr/>
          </p:nvSpPr>
          <p:spPr>
            <a:xfrm>
              <a:off x="7742974" y="3758108"/>
              <a:ext cx="100184" cy="83265"/>
            </a:xfrm>
            <a:custGeom>
              <a:rect b="b" l="l" r="r" t="t"/>
              <a:pathLst>
                <a:path extrusionOk="0" h="1688" w="2031">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2"/>
            <p:cNvSpPr/>
            <p:nvPr/>
          </p:nvSpPr>
          <p:spPr>
            <a:xfrm>
              <a:off x="7955181" y="3589555"/>
              <a:ext cx="101417" cy="108027"/>
            </a:xfrm>
            <a:custGeom>
              <a:rect b="b" l="l" r="r" t="t"/>
              <a:pathLst>
                <a:path extrusionOk="0" h="2190" w="2056">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2"/>
            <p:cNvSpPr/>
            <p:nvPr/>
          </p:nvSpPr>
          <p:spPr>
            <a:xfrm>
              <a:off x="7731037" y="3535986"/>
              <a:ext cx="121198" cy="92341"/>
            </a:xfrm>
            <a:custGeom>
              <a:rect b="b" l="l" r="r" t="t"/>
              <a:pathLst>
                <a:path extrusionOk="0" h="1872" w="2457">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2"/>
            <p:cNvSpPr/>
            <p:nvPr/>
          </p:nvSpPr>
          <p:spPr>
            <a:xfrm>
              <a:off x="7752840" y="3227344"/>
              <a:ext cx="94018" cy="61857"/>
            </a:xfrm>
            <a:custGeom>
              <a:rect b="b" l="l" r="r" t="t"/>
              <a:pathLst>
                <a:path extrusionOk="0" h="1254" w="1906">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2"/>
            <p:cNvSpPr/>
            <p:nvPr/>
          </p:nvSpPr>
          <p:spPr>
            <a:xfrm>
              <a:off x="7642839" y="3338577"/>
              <a:ext cx="72166" cy="64767"/>
            </a:xfrm>
            <a:custGeom>
              <a:rect b="b" l="l" r="r" t="t"/>
              <a:pathLst>
                <a:path extrusionOk="0" h="1313" w="1463">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2"/>
            <p:cNvSpPr/>
            <p:nvPr/>
          </p:nvSpPr>
          <p:spPr>
            <a:xfrm>
              <a:off x="7589664" y="2999845"/>
              <a:ext cx="96090" cy="68467"/>
            </a:xfrm>
            <a:custGeom>
              <a:rect b="b" l="l" r="r" t="t"/>
              <a:pathLst>
                <a:path extrusionOk="0" h="1388" w="1948">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2"/>
            <p:cNvSpPr/>
            <p:nvPr/>
          </p:nvSpPr>
          <p:spPr>
            <a:xfrm>
              <a:off x="7452879" y="3199326"/>
              <a:ext cx="98507" cy="57319"/>
            </a:xfrm>
            <a:custGeom>
              <a:rect b="b" l="l" r="r" t="t"/>
              <a:pathLst>
                <a:path extrusionOk="0" h="1162" w="1997">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2"/>
            <p:cNvSpPr/>
            <p:nvPr/>
          </p:nvSpPr>
          <p:spPr>
            <a:xfrm>
              <a:off x="7390628" y="3458492"/>
              <a:ext cx="131112" cy="57368"/>
            </a:xfrm>
            <a:custGeom>
              <a:rect b="b" l="l" r="r" t="t"/>
              <a:pathLst>
                <a:path extrusionOk="0" h="1163" w="2658">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2"/>
            <p:cNvSpPr/>
            <p:nvPr/>
          </p:nvSpPr>
          <p:spPr>
            <a:xfrm>
              <a:off x="7336269" y="3664977"/>
              <a:ext cx="94413" cy="35072"/>
            </a:xfrm>
            <a:custGeom>
              <a:rect b="b" l="l" r="r" t="t"/>
              <a:pathLst>
                <a:path extrusionOk="0" h="711" w="1914">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2"/>
            <p:cNvSpPr/>
            <p:nvPr/>
          </p:nvSpPr>
          <p:spPr>
            <a:xfrm>
              <a:off x="7578566" y="3612246"/>
              <a:ext cx="110050" cy="62646"/>
            </a:xfrm>
            <a:custGeom>
              <a:rect b="b" l="l" r="r" t="t"/>
              <a:pathLst>
                <a:path extrusionOk="0" h="1270" w="2231">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2"/>
            <p:cNvSpPr/>
            <p:nvPr/>
          </p:nvSpPr>
          <p:spPr>
            <a:xfrm>
              <a:off x="7582660" y="3379371"/>
              <a:ext cx="47453" cy="41682"/>
            </a:xfrm>
            <a:custGeom>
              <a:rect b="b" l="l" r="r" t="t"/>
              <a:pathLst>
                <a:path extrusionOk="0" h="845" w="962">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2"/>
            <p:cNvSpPr/>
            <p:nvPr/>
          </p:nvSpPr>
          <p:spPr>
            <a:xfrm>
              <a:off x="9278786" y="3340649"/>
              <a:ext cx="28117" cy="66000"/>
            </a:xfrm>
            <a:custGeom>
              <a:rect b="b" l="l" r="r" t="t"/>
              <a:pathLst>
                <a:path extrusionOk="0" h="1338" w="57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2"/>
            <p:cNvSpPr/>
            <p:nvPr/>
          </p:nvSpPr>
          <p:spPr>
            <a:xfrm>
              <a:off x="5872525" y="4731832"/>
              <a:ext cx="656500" cy="658177"/>
            </a:xfrm>
            <a:custGeom>
              <a:rect b="b" l="l" r="r" t="t"/>
              <a:pathLst>
                <a:path extrusionOk="0" h="13343" w="13309">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2"/>
            <p:cNvSpPr/>
            <p:nvPr/>
          </p:nvSpPr>
          <p:spPr>
            <a:xfrm>
              <a:off x="5995301" y="4850958"/>
              <a:ext cx="384952" cy="434773"/>
            </a:xfrm>
            <a:custGeom>
              <a:rect b="b" l="l" r="r" t="t"/>
              <a:pathLst>
                <a:path extrusionOk="0" h="8814" w="7804">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2"/>
            <p:cNvSpPr/>
            <p:nvPr/>
          </p:nvSpPr>
          <p:spPr>
            <a:xfrm>
              <a:off x="6114821" y="4983649"/>
              <a:ext cx="159180" cy="135552"/>
            </a:xfrm>
            <a:custGeom>
              <a:rect b="b" l="l" r="r" t="t"/>
              <a:pathLst>
                <a:path extrusionOk="0" h="2748" w="3227">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2"/>
            <p:cNvSpPr/>
            <p:nvPr/>
          </p:nvSpPr>
          <p:spPr>
            <a:xfrm>
              <a:off x="7009030" y="4489536"/>
              <a:ext cx="651567" cy="663504"/>
            </a:xfrm>
            <a:custGeom>
              <a:rect b="b" l="l" r="r" t="t"/>
              <a:pathLst>
                <a:path extrusionOk="0" h="13451" w="13209">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2"/>
            <p:cNvSpPr/>
            <p:nvPr/>
          </p:nvSpPr>
          <p:spPr>
            <a:xfrm>
              <a:off x="7110842" y="4642007"/>
              <a:ext cx="436450" cy="359006"/>
            </a:xfrm>
            <a:custGeom>
              <a:rect b="b" l="l" r="r" t="t"/>
              <a:pathLst>
                <a:path extrusionOk="0" h="7278" w="8848">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2"/>
            <p:cNvSpPr/>
            <p:nvPr/>
          </p:nvSpPr>
          <p:spPr>
            <a:xfrm>
              <a:off x="7256161" y="4759012"/>
              <a:ext cx="157601" cy="142606"/>
            </a:xfrm>
            <a:custGeom>
              <a:rect b="b" l="l" r="r" t="t"/>
              <a:pathLst>
                <a:path extrusionOk="0" h="2891" w="3195">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2"/>
            <p:cNvSpPr/>
            <p:nvPr/>
          </p:nvSpPr>
          <p:spPr>
            <a:xfrm>
              <a:off x="8680443" y="3934059"/>
              <a:ext cx="651962" cy="663504"/>
            </a:xfrm>
            <a:custGeom>
              <a:rect b="b" l="l" r="r" t="t"/>
              <a:pathLst>
                <a:path extrusionOk="0" h="13451" w="13217">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2"/>
            <p:cNvSpPr/>
            <p:nvPr/>
          </p:nvSpPr>
          <p:spPr>
            <a:xfrm>
              <a:off x="8782255" y="4041198"/>
              <a:ext cx="437239" cy="404288"/>
            </a:xfrm>
            <a:custGeom>
              <a:rect b="b" l="l" r="r" t="t"/>
              <a:pathLst>
                <a:path extrusionOk="0" h="8196" w="8864">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2"/>
            <p:cNvSpPr/>
            <p:nvPr/>
          </p:nvSpPr>
          <p:spPr>
            <a:xfrm>
              <a:off x="8927969" y="4203535"/>
              <a:ext cx="157601" cy="142556"/>
            </a:xfrm>
            <a:custGeom>
              <a:rect b="b" l="l" r="r" t="t"/>
              <a:pathLst>
                <a:path extrusionOk="0" h="2890" w="3195">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2"/>
            <p:cNvSpPr/>
            <p:nvPr/>
          </p:nvSpPr>
          <p:spPr>
            <a:xfrm>
              <a:off x="5898471" y="3936525"/>
              <a:ext cx="713374" cy="680818"/>
            </a:xfrm>
            <a:custGeom>
              <a:rect b="b" l="l" r="r" t="t"/>
              <a:pathLst>
                <a:path extrusionOk="0" h="13802" w="14462">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2"/>
            <p:cNvSpPr/>
            <p:nvPr/>
          </p:nvSpPr>
          <p:spPr>
            <a:xfrm>
              <a:off x="6032839" y="4046575"/>
              <a:ext cx="511822" cy="476010"/>
            </a:xfrm>
            <a:custGeom>
              <a:rect b="b" l="l" r="r" t="t"/>
              <a:pathLst>
                <a:path extrusionOk="0" h="9650" w="10376">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2"/>
            <p:cNvSpPr/>
            <p:nvPr/>
          </p:nvSpPr>
          <p:spPr>
            <a:xfrm>
              <a:off x="6121826" y="4160719"/>
              <a:ext cx="296360" cy="272830"/>
            </a:xfrm>
            <a:custGeom>
              <a:rect b="b" l="l" r="r" t="t"/>
              <a:pathLst>
                <a:path extrusionOk="0" h="5531" w="6008">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2"/>
            <p:cNvSpPr/>
            <p:nvPr/>
          </p:nvSpPr>
          <p:spPr>
            <a:xfrm>
              <a:off x="6607258" y="3636121"/>
              <a:ext cx="739321" cy="733549"/>
            </a:xfrm>
            <a:custGeom>
              <a:rect b="b" l="l" r="r" t="t"/>
              <a:pathLst>
                <a:path extrusionOk="0" h="14871" w="14988">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2"/>
            <p:cNvSpPr/>
            <p:nvPr/>
          </p:nvSpPr>
          <p:spPr>
            <a:xfrm>
              <a:off x="6704926" y="3726193"/>
              <a:ext cx="540728" cy="524055"/>
            </a:xfrm>
            <a:custGeom>
              <a:rect b="b" l="l" r="r" t="t"/>
              <a:pathLst>
                <a:path extrusionOk="0" h="10624" w="10962">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2"/>
            <p:cNvSpPr/>
            <p:nvPr/>
          </p:nvSpPr>
          <p:spPr>
            <a:xfrm>
              <a:off x="6923743" y="3927054"/>
              <a:ext cx="152915" cy="157453"/>
            </a:xfrm>
            <a:custGeom>
              <a:rect b="b" l="l" r="r" t="t"/>
              <a:pathLst>
                <a:path extrusionOk="0" h="3192" w="310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32"/>
            <p:cNvSpPr/>
            <p:nvPr/>
          </p:nvSpPr>
          <p:spPr>
            <a:xfrm>
              <a:off x="7640768" y="2949186"/>
              <a:ext cx="739765" cy="733155"/>
            </a:xfrm>
            <a:custGeom>
              <a:rect b="b" l="l" r="r" t="t"/>
              <a:pathLst>
                <a:path extrusionOk="0" h="14863" w="14997">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2"/>
            <p:cNvSpPr/>
            <p:nvPr/>
          </p:nvSpPr>
          <p:spPr>
            <a:xfrm>
              <a:off x="7738436" y="3038863"/>
              <a:ext cx="540728" cy="524006"/>
            </a:xfrm>
            <a:custGeom>
              <a:rect b="b" l="l" r="r" t="t"/>
              <a:pathLst>
                <a:path extrusionOk="0" h="10623" w="10962">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2"/>
            <p:cNvSpPr/>
            <p:nvPr/>
          </p:nvSpPr>
          <p:spPr>
            <a:xfrm>
              <a:off x="7957253" y="3239676"/>
              <a:ext cx="152915" cy="157503"/>
            </a:xfrm>
            <a:custGeom>
              <a:rect b="b" l="l" r="r" t="t"/>
              <a:pathLst>
                <a:path extrusionOk="0" h="3193" w="310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5" name="Google Shape;1045;p32"/>
            <p:cNvGrpSpPr/>
            <p:nvPr/>
          </p:nvGrpSpPr>
          <p:grpSpPr>
            <a:xfrm>
              <a:off x="9144467" y="2877464"/>
              <a:ext cx="656500" cy="658177"/>
              <a:chOff x="9144467" y="2877464"/>
              <a:chExt cx="656500" cy="658177"/>
            </a:xfrm>
          </p:grpSpPr>
          <p:sp>
            <p:nvSpPr>
              <p:cNvPr id="1046" name="Google Shape;1046;p32"/>
              <p:cNvSpPr/>
              <p:nvPr/>
            </p:nvSpPr>
            <p:spPr>
              <a:xfrm>
                <a:off x="9144467" y="2877464"/>
                <a:ext cx="656500" cy="658177"/>
              </a:xfrm>
              <a:custGeom>
                <a:rect b="b" l="l" r="r" t="t"/>
                <a:pathLst>
                  <a:path extrusionOk="0" h="13343" w="13309">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2"/>
              <p:cNvSpPr/>
              <p:nvPr/>
            </p:nvSpPr>
            <p:spPr>
              <a:xfrm>
                <a:off x="9266726" y="2990596"/>
                <a:ext cx="384952" cy="434773"/>
              </a:xfrm>
              <a:custGeom>
                <a:rect b="b" l="l" r="r" t="t"/>
                <a:pathLst>
                  <a:path extrusionOk="0" h="8814" w="7804">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2"/>
              <p:cNvSpPr/>
              <p:nvPr/>
            </p:nvSpPr>
            <p:spPr>
              <a:xfrm>
                <a:off x="9386369" y="3129281"/>
                <a:ext cx="159574" cy="135947"/>
              </a:xfrm>
              <a:custGeom>
                <a:rect b="b" l="l" r="r" t="t"/>
                <a:pathLst>
                  <a:path extrusionOk="0" h="2756" w="3235">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9" name="Google Shape;1049;p32"/>
            <p:cNvSpPr/>
            <p:nvPr/>
          </p:nvSpPr>
          <p:spPr>
            <a:xfrm>
              <a:off x="4470637" y="3915512"/>
              <a:ext cx="508123" cy="1716400"/>
            </a:xfrm>
            <a:custGeom>
              <a:rect b="b" l="l" r="r" t="t"/>
              <a:pathLst>
                <a:path extrusionOk="0" h="34796" w="10301">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2"/>
            <p:cNvSpPr/>
            <p:nvPr/>
          </p:nvSpPr>
          <p:spPr>
            <a:xfrm>
              <a:off x="4614821" y="4476365"/>
              <a:ext cx="238252" cy="1145237"/>
            </a:xfrm>
            <a:custGeom>
              <a:rect b="b" l="l" r="r" t="t"/>
              <a:pathLst>
                <a:path extrusionOk="0" h="23217" w="483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2"/>
            <p:cNvSpPr/>
            <p:nvPr/>
          </p:nvSpPr>
          <p:spPr>
            <a:xfrm>
              <a:off x="4054040" y="4277329"/>
              <a:ext cx="719935" cy="1371896"/>
            </a:xfrm>
            <a:custGeom>
              <a:rect b="b" l="l" r="r" t="t"/>
              <a:pathLst>
                <a:path extrusionOk="0" h="27812" w="14595">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2"/>
            <p:cNvSpPr/>
            <p:nvPr/>
          </p:nvSpPr>
          <p:spPr>
            <a:xfrm>
              <a:off x="4597951" y="3693834"/>
              <a:ext cx="1406919" cy="2016755"/>
            </a:xfrm>
            <a:custGeom>
              <a:rect b="b" l="l" r="r" t="t"/>
              <a:pathLst>
                <a:path extrusionOk="0" h="40885" w="28522">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2"/>
            <p:cNvSpPr/>
            <p:nvPr/>
          </p:nvSpPr>
          <p:spPr>
            <a:xfrm>
              <a:off x="5012105" y="3895337"/>
              <a:ext cx="602930" cy="2135881"/>
            </a:xfrm>
            <a:custGeom>
              <a:rect b="b" l="l" r="r" t="t"/>
              <a:pathLst>
                <a:path extrusionOk="0" h="43300" w="12223">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5" name="Shape 1185"/>
        <p:cNvGrpSpPr/>
        <p:nvPr/>
      </p:nvGrpSpPr>
      <p:grpSpPr>
        <a:xfrm>
          <a:off x="0" y="0"/>
          <a:ext cx="0" cy="0"/>
          <a:chOff x="0" y="0"/>
          <a:chExt cx="0" cy="0"/>
        </a:xfrm>
      </p:grpSpPr>
      <p:pic>
        <p:nvPicPr>
          <p:cNvPr id="1186" name="Google Shape;1186;p41"/>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187" name="Google Shape;1187;p41"/>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sp>
        <p:nvSpPr>
          <p:cNvPr id="1188" name="Google Shape;1188;p41"/>
          <p:cNvSpPr txBox="1"/>
          <p:nvPr/>
        </p:nvSpPr>
        <p:spPr>
          <a:xfrm>
            <a:off x="68750" y="946225"/>
            <a:ext cx="5838000" cy="4266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600">
              <a:solidFill>
                <a:srgbClr val="373A3E"/>
              </a:solidFill>
              <a:latin typeface="Public Sans"/>
              <a:ea typeface="Public Sans"/>
              <a:cs typeface="Public Sans"/>
              <a:sym typeface="Public Sans"/>
            </a:endParaRPr>
          </a:p>
          <a:p>
            <a:pPr indent="-330200" lvl="0" marL="457200" rtl="0" algn="l">
              <a:lnSpc>
                <a:spcPct val="115000"/>
              </a:lnSpc>
              <a:spcBef>
                <a:spcPts val="1200"/>
              </a:spcBef>
              <a:spcAft>
                <a:spcPts val="0"/>
              </a:spcAft>
              <a:buClr>
                <a:srgbClr val="373A3E"/>
              </a:buClr>
              <a:buSzPts val="1600"/>
              <a:buFont typeface="Public Sans"/>
              <a:buAutoNum type="arabicPeriod"/>
            </a:pPr>
            <a:r>
              <a:rPr lang="en" sz="1600">
                <a:solidFill>
                  <a:srgbClr val="373A3E"/>
                </a:solidFill>
                <a:latin typeface="Public Sans"/>
                <a:ea typeface="Public Sans"/>
                <a:cs typeface="Public Sans"/>
                <a:sym typeface="Public Sans"/>
              </a:rPr>
              <a:t>Riverine mangrove forests are within river floodplains </a:t>
            </a:r>
            <a:r>
              <a:rPr lang="en" sz="1600">
                <a:solidFill>
                  <a:srgbClr val="373A3E"/>
                </a:solidFill>
                <a:latin typeface="Public Sans"/>
                <a:ea typeface="Public Sans"/>
                <a:cs typeface="Public Sans"/>
                <a:sym typeface="Public Sans"/>
              </a:rPr>
              <a:t>by the coast and are influenced by seasons. Sometimes they are inundated with fresh river water, while during summer droughts the soil can become exceptionally salty when the fresh river water is almost nonexistent. </a:t>
            </a:r>
            <a:endParaRPr sz="1600">
              <a:solidFill>
                <a:srgbClr val="373A3E"/>
              </a:solidFill>
              <a:latin typeface="Public Sans"/>
              <a:ea typeface="Public Sans"/>
              <a:cs typeface="Public Sans"/>
              <a:sym typeface="Public Sans"/>
            </a:endParaRPr>
          </a:p>
          <a:p>
            <a:pPr indent="-330200" lvl="0" marL="457200" rtl="0" algn="l">
              <a:lnSpc>
                <a:spcPct val="115000"/>
              </a:lnSpc>
              <a:spcBef>
                <a:spcPts val="0"/>
              </a:spcBef>
              <a:spcAft>
                <a:spcPts val="0"/>
              </a:spcAft>
              <a:buClr>
                <a:srgbClr val="373A3E"/>
              </a:buClr>
              <a:buSzPts val="1600"/>
              <a:buFont typeface="Public Sans"/>
              <a:buAutoNum type="arabicPeriod"/>
            </a:pPr>
            <a:r>
              <a:rPr lang="en" sz="1600">
                <a:solidFill>
                  <a:srgbClr val="373A3E"/>
                </a:solidFill>
                <a:latin typeface="Public Sans"/>
                <a:ea typeface="Public Sans"/>
                <a:cs typeface="Public Sans"/>
                <a:sym typeface="Public Sans"/>
              </a:rPr>
              <a:t>Basin mangrove forests extend far inland and occur in inlets, deep bays, and coves. </a:t>
            </a:r>
            <a:endParaRPr sz="1600">
              <a:solidFill>
                <a:srgbClr val="373A3E"/>
              </a:solidFill>
              <a:latin typeface="Public Sans"/>
              <a:ea typeface="Public Sans"/>
              <a:cs typeface="Public Sans"/>
              <a:sym typeface="Public Sans"/>
            </a:endParaRPr>
          </a:p>
          <a:p>
            <a:pPr indent="-330200" lvl="0" marL="457200" rtl="0" algn="l">
              <a:lnSpc>
                <a:spcPct val="115000"/>
              </a:lnSpc>
              <a:spcBef>
                <a:spcPts val="0"/>
              </a:spcBef>
              <a:spcAft>
                <a:spcPts val="0"/>
              </a:spcAft>
              <a:buClr>
                <a:srgbClr val="373A3E"/>
              </a:buClr>
              <a:buSzPts val="1600"/>
              <a:buFont typeface="Public Sans"/>
              <a:buAutoNum type="arabicPeriod"/>
            </a:pPr>
            <a:r>
              <a:rPr lang="en" sz="1600">
                <a:solidFill>
                  <a:srgbClr val="373A3E"/>
                </a:solidFill>
                <a:latin typeface="Public Sans"/>
                <a:ea typeface="Public Sans"/>
                <a:cs typeface="Public Sans"/>
                <a:sym typeface="Public Sans"/>
              </a:rPr>
              <a:t>Dwarf, or scrub, mangrove forests only attain canopy heights of less than 5 feet (1.5 meters) although they contain the same species as the other types of forest. The stunted growth is often attributed to a lack of nutrients, high salinity, and rocky soils. </a:t>
            </a:r>
            <a:endParaRPr sz="1600">
              <a:solidFill>
                <a:srgbClr val="373A3E"/>
              </a:solidFill>
              <a:latin typeface="Public Sans"/>
              <a:ea typeface="Public Sans"/>
              <a:cs typeface="Public Sans"/>
              <a:sym typeface="Public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2" name="Shape 1192"/>
        <p:cNvGrpSpPr/>
        <p:nvPr/>
      </p:nvGrpSpPr>
      <p:grpSpPr>
        <a:xfrm>
          <a:off x="0" y="0"/>
          <a:ext cx="0" cy="0"/>
          <a:chOff x="0" y="0"/>
          <a:chExt cx="0" cy="0"/>
        </a:xfrm>
      </p:grpSpPr>
      <p:pic>
        <p:nvPicPr>
          <p:cNvPr id="1193" name="Google Shape;1193;p42"/>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194" name="Google Shape;1194;p42"/>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pic>
        <p:nvPicPr>
          <p:cNvPr id="1195" name="Google Shape;1195;p42"/>
          <p:cNvPicPr preferRelativeResize="0"/>
          <p:nvPr/>
        </p:nvPicPr>
        <p:blipFill>
          <a:blip r:embed="rId5">
            <a:alphaModFix/>
          </a:blip>
          <a:stretch>
            <a:fillRect/>
          </a:stretch>
        </p:blipFill>
        <p:spPr>
          <a:xfrm>
            <a:off x="696821" y="0"/>
            <a:ext cx="2362907"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99" name="Shape 1199"/>
        <p:cNvGrpSpPr/>
        <p:nvPr/>
      </p:nvGrpSpPr>
      <p:grpSpPr>
        <a:xfrm>
          <a:off x="0" y="0"/>
          <a:ext cx="0" cy="0"/>
          <a:chOff x="0" y="0"/>
          <a:chExt cx="0" cy="0"/>
        </a:xfrm>
      </p:grpSpPr>
      <p:pic>
        <p:nvPicPr>
          <p:cNvPr id="1200" name="Google Shape;1200;p43"/>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201" name="Google Shape;1201;p43"/>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sp>
        <p:nvSpPr>
          <p:cNvPr id="1202" name="Google Shape;1202;p43"/>
          <p:cNvSpPr txBox="1"/>
          <p:nvPr>
            <p:ph idx="1" type="subTitle"/>
          </p:nvPr>
        </p:nvSpPr>
        <p:spPr>
          <a:xfrm>
            <a:off x="941825" y="1523975"/>
            <a:ext cx="49845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Mangrove </a:t>
            </a:r>
            <a:r>
              <a:rPr lang="en"/>
              <a:t>vegetation</a:t>
            </a:r>
            <a:r>
              <a:rPr lang="en"/>
              <a:t> shares several characteristics: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Salty sap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Waxy leaves to prevent saltwater penetration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Salt secreting pores in leaves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Concentration of salt in certain branches before dropping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Root system that acts like a snorkel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6" name="Shape 1206"/>
        <p:cNvGrpSpPr/>
        <p:nvPr/>
      </p:nvGrpSpPr>
      <p:grpSpPr>
        <a:xfrm>
          <a:off x="0" y="0"/>
          <a:ext cx="0" cy="0"/>
          <a:chOff x="0" y="0"/>
          <a:chExt cx="0" cy="0"/>
        </a:xfrm>
      </p:grpSpPr>
      <p:pic>
        <p:nvPicPr>
          <p:cNvPr id="1207" name="Google Shape;1207;p4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08" name="Google Shape;1208;p44"/>
          <p:cNvPicPr preferRelativeResize="0"/>
          <p:nvPr/>
        </p:nvPicPr>
        <p:blipFill>
          <a:blip r:embed="rId4">
            <a:alphaModFix/>
          </a:blip>
          <a:stretch>
            <a:fillRect/>
          </a:stretch>
        </p:blipFill>
        <p:spPr>
          <a:xfrm>
            <a:off x="674546" y="0"/>
            <a:ext cx="4521758"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2" name="Shape 1212"/>
        <p:cNvGrpSpPr/>
        <p:nvPr/>
      </p:nvGrpSpPr>
      <p:grpSpPr>
        <a:xfrm>
          <a:off x="0" y="0"/>
          <a:ext cx="0" cy="0"/>
          <a:chOff x="0" y="0"/>
          <a:chExt cx="0" cy="0"/>
        </a:xfrm>
      </p:grpSpPr>
      <p:pic>
        <p:nvPicPr>
          <p:cNvPr id="1213" name="Google Shape;1213;p4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14" name="Google Shape;1214;p45"/>
          <p:cNvPicPr preferRelativeResize="0"/>
          <p:nvPr/>
        </p:nvPicPr>
        <p:blipFill>
          <a:blip r:embed="rId4">
            <a:alphaModFix/>
          </a:blip>
          <a:stretch>
            <a:fillRect/>
          </a:stretch>
        </p:blipFill>
        <p:spPr>
          <a:xfrm>
            <a:off x="762000" y="280988"/>
            <a:ext cx="7620000" cy="4581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8" name="Shape 1218"/>
        <p:cNvGrpSpPr/>
        <p:nvPr/>
      </p:nvGrpSpPr>
      <p:grpSpPr>
        <a:xfrm>
          <a:off x="0" y="0"/>
          <a:ext cx="0" cy="0"/>
          <a:chOff x="0" y="0"/>
          <a:chExt cx="0" cy="0"/>
        </a:xfrm>
      </p:grpSpPr>
      <p:pic>
        <p:nvPicPr>
          <p:cNvPr id="1219" name="Google Shape;1219;p4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20" name="Google Shape;1220;p46"/>
          <p:cNvPicPr preferRelativeResize="0"/>
          <p:nvPr/>
        </p:nvPicPr>
        <p:blipFill>
          <a:blip r:embed="rId4">
            <a:alphaModFix/>
          </a:blip>
          <a:stretch>
            <a:fillRect/>
          </a:stretch>
        </p:blipFill>
        <p:spPr>
          <a:xfrm>
            <a:off x="868151" y="0"/>
            <a:ext cx="3443348"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4" name="Shape 1224"/>
        <p:cNvGrpSpPr/>
        <p:nvPr/>
      </p:nvGrpSpPr>
      <p:grpSpPr>
        <a:xfrm>
          <a:off x="0" y="0"/>
          <a:ext cx="0" cy="0"/>
          <a:chOff x="0" y="0"/>
          <a:chExt cx="0" cy="0"/>
        </a:xfrm>
      </p:grpSpPr>
      <p:pic>
        <p:nvPicPr>
          <p:cNvPr id="1225" name="Google Shape;1225;p47"/>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226" name="Google Shape;1226;p47"/>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sp>
        <p:nvSpPr>
          <p:cNvPr id="1227" name="Google Shape;1227;p47"/>
          <p:cNvSpPr txBox="1"/>
          <p:nvPr>
            <p:ph idx="1" type="subTitle"/>
          </p:nvPr>
        </p:nvSpPr>
        <p:spPr>
          <a:xfrm>
            <a:off x="941825" y="1523975"/>
            <a:ext cx="32874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Mangroves often found with seagrass beds and coral reefs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Mangroves trap sediment that would smother reef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Seagrass traps further debris that would smother reef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Reefs protect trees and seagrass from waves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Without any part - ecosystem would collapse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1" name="Shape 1231"/>
        <p:cNvGrpSpPr/>
        <p:nvPr/>
      </p:nvGrpSpPr>
      <p:grpSpPr>
        <a:xfrm>
          <a:off x="0" y="0"/>
          <a:ext cx="0" cy="0"/>
          <a:chOff x="0" y="0"/>
          <a:chExt cx="0" cy="0"/>
        </a:xfrm>
      </p:grpSpPr>
      <p:pic>
        <p:nvPicPr>
          <p:cNvPr id="1232" name="Google Shape;1232;p48"/>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233" name="Google Shape;1233;p48"/>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sp>
        <p:nvSpPr>
          <p:cNvPr id="1234" name="Google Shape;1234;p48"/>
          <p:cNvSpPr txBox="1"/>
          <p:nvPr>
            <p:ph idx="1" type="subTitle"/>
          </p:nvPr>
        </p:nvSpPr>
        <p:spPr>
          <a:xfrm>
            <a:off x="941825" y="1523975"/>
            <a:ext cx="32874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Mangroves reproduce by creating propagules - floating seed pods that are carried away via currents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eventually become waterlogged and lodge into the mud below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can stay dormant for up to a year, depending on the species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8" name="Shape 1238"/>
        <p:cNvGrpSpPr/>
        <p:nvPr/>
      </p:nvGrpSpPr>
      <p:grpSpPr>
        <a:xfrm>
          <a:off x="0" y="0"/>
          <a:ext cx="0" cy="0"/>
          <a:chOff x="0" y="0"/>
          <a:chExt cx="0" cy="0"/>
        </a:xfrm>
      </p:grpSpPr>
      <p:pic>
        <p:nvPicPr>
          <p:cNvPr id="1239" name="Google Shape;1239;p49"/>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240" name="Google Shape;1240;p49"/>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pic>
        <p:nvPicPr>
          <p:cNvPr id="1241" name="Google Shape;1241;p49"/>
          <p:cNvPicPr preferRelativeResize="0"/>
          <p:nvPr/>
        </p:nvPicPr>
        <p:blipFill>
          <a:blip r:embed="rId5">
            <a:alphaModFix/>
          </a:blip>
          <a:stretch>
            <a:fillRect/>
          </a:stretch>
        </p:blipFill>
        <p:spPr>
          <a:xfrm>
            <a:off x="470913" y="571456"/>
            <a:ext cx="5334126" cy="400059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50"/>
          <p:cNvSpPr txBox="1"/>
          <p:nvPr>
            <p:ph type="title"/>
          </p:nvPr>
        </p:nvSpPr>
        <p:spPr>
          <a:xfrm flipH="1">
            <a:off x="3477320" y="2713525"/>
            <a:ext cx="4257900" cy="781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Benefits</a:t>
            </a:r>
            <a:endParaRPr/>
          </a:p>
        </p:txBody>
      </p:sp>
      <p:sp>
        <p:nvSpPr>
          <p:cNvPr id="1247" name="Google Shape;1247;p50"/>
          <p:cNvSpPr txBox="1"/>
          <p:nvPr>
            <p:ph idx="2" type="title"/>
          </p:nvPr>
        </p:nvSpPr>
        <p:spPr>
          <a:xfrm flipH="1">
            <a:off x="6296595" y="955125"/>
            <a:ext cx="1476600" cy="918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02</a:t>
            </a:r>
            <a:endParaRPr/>
          </a:p>
        </p:txBody>
      </p:sp>
      <p:sp>
        <p:nvSpPr>
          <p:cNvPr id="1248" name="Google Shape;1248;p50"/>
          <p:cNvSpPr/>
          <p:nvPr/>
        </p:nvSpPr>
        <p:spPr>
          <a:xfrm>
            <a:off x="1855466" y="4156755"/>
            <a:ext cx="436345" cy="215980"/>
          </a:xfrm>
          <a:custGeom>
            <a:rect b="b" l="l" r="r" t="t"/>
            <a:pathLst>
              <a:path extrusionOk="0" h="3984" w="805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1249" name="Google Shape;1249;p50"/>
          <p:cNvGrpSpPr/>
          <p:nvPr/>
        </p:nvGrpSpPr>
        <p:grpSpPr>
          <a:xfrm>
            <a:off x="-824969" y="1807899"/>
            <a:ext cx="5108460" cy="4488654"/>
            <a:chOff x="-765075" y="1979771"/>
            <a:chExt cx="5108460" cy="4488654"/>
          </a:xfrm>
        </p:grpSpPr>
        <p:grpSp>
          <p:nvGrpSpPr>
            <p:cNvPr id="1250" name="Google Shape;1250;p50"/>
            <p:cNvGrpSpPr/>
            <p:nvPr/>
          </p:nvGrpSpPr>
          <p:grpSpPr>
            <a:xfrm>
              <a:off x="-496776" y="1979771"/>
              <a:ext cx="4443300" cy="4488654"/>
              <a:chOff x="-496776" y="1979771"/>
              <a:chExt cx="4443300" cy="4488654"/>
            </a:xfrm>
          </p:grpSpPr>
          <p:grpSp>
            <p:nvGrpSpPr>
              <p:cNvPr id="1251" name="Google Shape;1251;p50"/>
              <p:cNvGrpSpPr/>
              <p:nvPr/>
            </p:nvGrpSpPr>
            <p:grpSpPr>
              <a:xfrm rot="534401">
                <a:off x="1827188" y="2417586"/>
                <a:ext cx="1476261" cy="2149086"/>
                <a:chOff x="7730849" y="1571630"/>
                <a:chExt cx="680855" cy="991067"/>
              </a:xfrm>
            </p:grpSpPr>
            <p:sp>
              <p:nvSpPr>
                <p:cNvPr id="1252" name="Google Shape;1252;p50"/>
                <p:cNvSpPr/>
                <p:nvPr/>
              </p:nvSpPr>
              <p:spPr>
                <a:xfrm flipH="1">
                  <a:off x="7891829" y="1863713"/>
                  <a:ext cx="195451" cy="698983"/>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50"/>
                <p:cNvSpPr/>
                <p:nvPr/>
              </p:nvSpPr>
              <p:spPr>
                <a:xfrm flipH="1">
                  <a:off x="8096002" y="1655455"/>
                  <a:ext cx="252191" cy="214719"/>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50"/>
                <p:cNvSpPr/>
                <p:nvPr/>
              </p:nvSpPr>
              <p:spPr>
                <a:xfrm flipH="1">
                  <a:off x="8096001" y="1845669"/>
                  <a:ext cx="315702" cy="115533"/>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50"/>
                <p:cNvSpPr/>
                <p:nvPr/>
              </p:nvSpPr>
              <p:spPr>
                <a:xfrm flipH="1">
                  <a:off x="7730849" y="1824683"/>
                  <a:ext cx="357260" cy="103530"/>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50"/>
                <p:cNvSpPr/>
                <p:nvPr/>
              </p:nvSpPr>
              <p:spPr>
                <a:xfrm flipH="1">
                  <a:off x="7886873" y="1571630"/>
                  <a:ext cx="219221" cy="302001"/>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50"/>
                <p:cNvSpPr/>
                <p:nvPr/>
              </p:nvSpPr>
              <p:spPr>
                <a:xfrm flipH="1">
                  <a:off x="8090732" y="1874098"/>
                  <a:ext cx="194464" cy="312721"/>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50"/>
                <p:cNvSpPr/>
                <p:nvPr/>
              </p:nvSpPr>
              <p:spPr>
                <a:xfrm flipH="1">
                  <a:off x="8090730" y="1842688"/>
                  <a:ext cx="320974" cy="11851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50"/>
                <p:cNvSpPr/>
                <p:nvPr/>
              </p:nvSpPr>
              <p:spPr>
                <a:xfrm flipH="1">
                  <a:off x="8090731" y="1655573"/>
                  <a:ext cx="257462" cy="218549"/>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50"/>
                <p:cNvSpPr/>
                <p:nvPr/>
              </p:nvSpPr>
              <p:spPr>
                <a:xfrm flipH="1">
                  <a:off x="7886873" y="1571788"/>
                  <a:ext cx="248400" cy="291952"/>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1" name="Google Shape;1261;p50"/>
              <p:cNvSpPr/>
              <p:nvPr/>
            </p:nvSpPr>
            <p:spPr>
              <a:xfrm rot="10800000">
                <a:off x="-496776" y="3861125"/>
                <a:ext cx="4443300" cy="2607300"/>
              </a:xfrm>
              <a:prstGeom prst="pie">
                <a:avLst>
                  <a:gd fmla="val 100680" name="adj1"/>
                  <a:gd fmla="val 10721538" name="adj2"/>
                </a:avLst>
              </a:prstGeom>
              <a:solidFill>
                <a:srgbClr val="FBE5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2" name="Google Shape;1262;p50"/>
              <p:cNvGrpSpPr/>
              <p:nvPr/>
            </p:nvGrpSpPr>
            <p:grpSpPr>
              <a:xfrm flipH="1">
                <a:off x="502088" y="1979771"/>
                <a:ext cx="1723789" cy="2509579"/>
                <a:chOff x="7730849" y="1571630"/>
                <a:chExt cx="680855" cy="991067"/>
              </a:xfrm>
            </p:grpSpPr>
            <p:sp>
              <p:nvSpPr>
                <p:cNvPr id="1263" name="Google Shape;1263;p50"/>
                <p:cNvSpPr/>
                <p:nvPr/>
              </p:nvSpPr>
              <p:spPr>
                <a:xfrm flipH="1">
                  <a:off x="7891829" y="1863713"/>
                  <a:ext cx="195451" cy="698983"/>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50"/>
                <p:cNvSpPr/>
                <p:nvPr/>
              </p:nvSpPr>
              <p:spPr>
                <a:xfrm flipH="1">
                  <a:off x="8096002" y="1655455"/>
                  <a:ext cx="252191" cy="214719"/>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50"/>
                <p:cNvSpPr/>
                <p:nvPr/>
              </p:nvSpPr>
              <p:spPr>
                <a:xfrm flipH="1">
                  <a:off x="8096001" y="1845669"/>
                  <a:ext cx="315702" cy="115533"/>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50"/>
                <p:cNvSpPr/>
                <p:nvPr/>
              </p:nvSpPr>
              <p:spPr>
                <a:xfrm flipH="1">
                  <a:off x="7730849" y="1824683"/>
                  <a:ext cx="357260" cy="103530"/>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50"/>
                <p:cNvSpPr/>
                <p:nvPr/>
              </p:nvSpPr>
              <p:spPr>
                <a:xfrm flipH="1">
                  <a:off x="7886873" y="1571630"/>
                  <a:ext cx="219221" cy="302001"/>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50"/>
                <p:cNvSpPr/>
                <p:nvPr/>
              </p:nvSpPr>
              <p:spPr>
                <a:xfrm flipH="1">
                  <a:off x="8090732" y="1874098"/>
                  <a:ext cx="194464" cy="312721"/>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50"/>
                <p:cNvSpPr/>
                <p:nvPr/>
              </p:nvSpPr>
              <p:spPr>
                <a:xfrm flipH="1">
                  <a:off x="8090730" y="1842688"/>
                  <a:ext cx="320974" cy="11851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50"/>
                <p:cNvSpPr/>
                <p:nvPr/>
              </p:nvSpPr>
              <p:spPr>
                <a:xfrm flipH="1">
                  <a:off x="8090731" y="1655573"/>
                  <a:ext cx="257462" cy="218549"/>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50"/>
                <p:cNvSpPr/>
                <p:nvPr/>
              </p:nvSpPr>
              <p:spPr>
                <a:xfrm flipH="1">
                  <a:off x="7886873" y="1571788"/>
                  <a:ext cx="248400" cy="291952"/>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2" name="Google Shape;1272;p50"/>
              <p:cNvSpPr/>
              <p:nvPr/>
            </p:nvSpPr>
            <p:spPr>
              <a:xfrm flipH="1">
                <a:off x="1405354" y="4332697"/>
                <a:ext cx="509525" cy="252207"/>
              </a:xfrm>
              <a:custGeom>
                <a:rect b="b" l="l" r="r" t="t"/>
                <a:pathLst>
                  <a:path extrusionOk="0" h="3984" w="805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sp>
          <p:nvSpPr>
            <p:cNvPr id="1273" name="Google Shape;1273;p50"/>
            <p:cNvSpPr/>
            <p:nvPr/>
          </p:nvSpPr>
          <p:spPr>
            <a:xfrm>
              <a:off x="-765075" y="4542515"/>
              <a:ext cx="5108460" cy="718239"/>
            </a:xfrm>
            <a:custGeom>
              <a:rect b="b" l="l" r="r" t="t"/>
              <a:pathLst>
                <a:path extrusionOk="0" h="22015" w="180495">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33"/>
          <p:cNvSpPr txBox="1"/>
          <p:nvPr>
            <p:ph type="title"/>
          </p:nvPr>
        </p:nvSpPr>
        <p:spPr>
          <a:xfrm>
            <a:off x="713225" y="368825"/>
            <a:ext cx="7698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Mighty Mangrove</a:t>
            </a:r>
            <a:endParaRPr/>
          </a:p>
        </p:txBody>
      </p:sp>
      <p:sp>
        <p:nvSpPr>
          <p:cNvPr id="1059" name="Google Shape;1059;p33"/>
          <p:cNvSpPr txBox="1"/>
          <p:nvPr>
            <p:ph idx="3" type="title"/>
          </p:nvPr>
        </p:nvSpPr>
        <p:spPr>
          <a:xfrm>
            <a:off x="3350943" y="1765675"/>
            <a:ext cx="6402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01</a:t>
            </a:r>
            <a:endParaRPr/>
          </a:p>
        </p:txBody>
      </p:sp>
      <p:sp>
        <p:nvSpPr>
          <p:cNvPr id="1060" name="Google Shape;1060;p33"/>
          <p:cNvSpPr txBox="1"/>
          <p:nvPr>
            <p:ph idx="2" type="ctrTitle"/>
          </p:nvPr>
        </p:nvSpPr>
        <p:spPr>
          <a:xfrm flipH="1">
            <a:off x="699425" y="1540500"/>
            <a:ext cx="2605500" cy="577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Ecology</a:t>
            </a:r>
            <a:endParaRPr/>
          </a:p>
        </p:txBody>
      </p:sp>
      <p:sp>
        <p:nvSpPr>
          <p:cNvPr id="1061" name="Google Shape;1061;p33"/>
          <p:cNvSpPr txBox="1"/>
          <p:nvPr>
            <p:ph idx="4" type="ctrTitle"/>
          </p:nvPr>
        </p:nvSpPr>
        <p:spPr>
          <a:xfrm flipH="1">
            <a:off x="5806476" y="2550833"/>
            <a:ext cx="23847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Hydrological Importance</a:t>
            </a:r>
            <a:endParaRPr/>
          </a:p>
        </p:txBody>
      </p:sp>
      <p:sp>
        <p:nvSpPr>
          <p:cNvPr id="1062" name="Google Shape;1062;p33"/>
          <p:cNvSpPr txBox="1"/>
          <p:nvPr>
            <p:ph idx="6" type="title"/>
          </p:nvPr>
        </p:nvSpPr>
        <p:spPr>
          <a:xfrm>
            <a:off x="5155859" y="2687826"/>
            <a:ext cx="640200" cy="577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03</a:t>
            </a:r>
            <a:endParaRPr/>
          </a:p>
        </p:txBody>
      </p:sp>
      <p:sp>
        <p:nvSpPr>
          <p:cNvPr id="1063" name="Google Shape;1063;p33"/>
          <p:cNvSpPr txBox="1"/>
          <p:nvPr>
            <p:ph idx="7" type="ctrTitle"/>
          </p:nvPr>
        </p:nvSpPr>
        <p:spPr>
          <a:xfrm flipH="1">
            <a:off x="713225" y="2554250"/>
            <a:ext cx="2591700" cy="577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Benefits</a:t>
            </a:r>
            <a:endParaRPr/>
          </a:p>
        </p:txBody>
      </p:sp>
      <p:sp>
        <p:nvSpPr>
          <p:cNvPr id="1064" name="Google Shape;1064;p33"/>
          <p:cNvSpPr txBox="1"/>
          <p:nvPr>
            <p:ph idx="9" type="title"/>
          </p:nvPr>
        </p:nvSpPr>
        <p:spPr>
          <a:xfrm>
            <a:off x="3350943" y="2687826"/>
            <a:ext cx="637200" cy="577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02</a:t>
            </a:r>
            <a:endParaRPr/>
          </a:p>
        </p:txBody>
      </p:sp>
      <p:sp>
        <p:nvSpPr>
          <p:cNvPr id="1065" name="Google Shape;1065;p33"/>
          <p:cNvSpPr txBox="1"/>
          <p:nvPr>
            <p:ph idx="13" type="ctrTitle"/>
          </p:nvPr>
        </p:nvSpPr>
        <p:spPr>
          <a:xfrm flipH="1">
            <a:off x="5806476" y="3567989"/>
            <a:ext cx="24531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Solutions</a:t>
            </a:r>
            <a:endParaRPr/>
          </a:p>
        </p:txBody>
      </p:sp>
      <p:sp>
        <p:nvSpPr>
          <p:cNvPr id="1066" name="Google Shape;1066;p33"/>
          <p:cNvSpPr txBox="1"/>
          <p:nvPr>
            <p:ph idx="15" type="title"/>
          </p:nvPr>
        </p:nvSpPr>
        <p:spPr>
          <a:xfrm>
            <a:off x="5155859" y="3710422"/>
            <a:ext cx="640200" cy="577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05</a:t>
            </a:r>
            <a:endParaRPr/>
          </a:p>
        </p:txBody>
      </p:sp>
      <p:sp>
        <p:nvSpPr>
          <p:cNvPr id="1067" name="Google Shape;1067;p33"/>
          <p:cNvSpPr txBox="1"/>
          <p:nvPr>
            <p:ph idx="16" type="ctrTitle"/>
          </p:nvPr>
        </p:nvSpPr>
        <p:spPr>
          <a:xfrm flipH="1">
            <a:off x="713225" y="3568000"/>
            <a:ext cx="2591700" cy="577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Threats</a:t>
            </a:r>
            <a:endParaRPr/>
          </a:p>
        </p:txBody>
      </p:sp>
      <p:sp>
        <p:nvSpPr>
          <p:cNvPr id="1068" name="Google Shape;1068;p33"/>
          <p:cNvSpPr txBox="1"/>
          <p:nvPr>
            <p:ph idx="18" type="title"/>
          </p:nvPr>
        </p:nvSpPr>
        <p:spPr>
          <a:xfrm>
            <a:off x="3350943" y="3710422"/>
            <a:ext cx="637200" cy="577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04</a:t>
            </a:r>
            <a:endParaRPr/>
          </a:p>
        </p:txBody>
      </p:sp>
      <p:cxnSp>
        <p:nvCxnSpPr>
          <p:cNvPr id="1069" name="Google Shape;1069;p33"/>
          <p:cNvCxnSpPr>
            <a:stCxn id="1066" idx="1"/>
            <a:endCxn id="1068" idx="3"/>
          </p:cNvCxnSpPr>
          <p:nvPr/>
        </p:nvCxnSpPr>
        <p:spPr>
          <a:xfrm rot="10800000">
            <a:off x="3988259" y="3999322"/>
            <a:ext cx="1167600" cy="0"/>
          </a:xfrm>
          <a:prstGeom prst="straightConnector1">
            <a:avLst/>
          </a:prstGeom>
          <a:noFill/>
          <a:ln cap="flat" cmpd="sng" w="9525">
            <a:solidFill>
              <a:schemeClr val="dk2"/>
            </a:solidFill>
            <a:prstDash val="solid"/>
            <a:round/>
            <a:headEnd len="med" w="med" type="none"/>
            <a:tailEnd len="med" w="med" type="none"/>
          </a:ln>
        </p:spPr>
      </p:cxnSp>
      <p:grpSp>
        <p:nvGrpSpPr>
          <p:cNvPr id="1070" name="Google Shape;1070;p33"/>
          <p:cNvGrpSpPr/>
          <p:nvPr/>
        </p:nvGrpSpPr>
        <p:grpSpPr>
          <a:xfrm>
            <a:off x="3734270" y="74249"/>
            <a:ext cx="3046829" cy="5435717"/>
            <a:chOff x="3734270" y="74249"/>
            <a:chExt cx="3046829" cy="5435717"/>
          </a:xfrm>
        </p:grpSpPr>
        <p:grpSp>
          <p:nvGrpSpPr>
            <p:cNvPr id="1071" name="Google Shape;1071;p33"/>
            <p:cNvGrpSpPr/>
            <p:nvPr/>
          </p:nvGrpSpPr>
          <p:grpSpPr>
            <a:xfrm rot="312499">
              <a:off x="4269747" y="179454"/>
              <a:ext cx="2417210" cy="2184088"/>
              <a:chOff x="3949525" y="-38550"/>
              <a:chExt cx="2695666" cy="2435690"/>
            </a:xfrm>
          </p:grpSpPr>
          <p:sp>
            <p:nvSpPr>
              <p:cNvPr id="1072" name="Google Shape;1072;p33"/>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3"/>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3"/>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3"/>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3"/>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3"/>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3"/>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3"/>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0" name="Google Shape;1080;p33"/>
            <p:cNvGrpSpPr/>
            <p:nvPr/>
          </p:nvGrpSpPr>
          <p:grpSpPr>
            <a:xfrm>
              <a:off x="3734270" y="1154100"/>
              <a:ext cx="1769080" cy="4355866"/>
              <a:chOff x="3734270" y="1154100"/>
              <a:chExt cx="1769080" cy="4355866"/>
            </a:xfrm>
          </p:grpSpPr>
          <p:sp>
            <p:nvSpPr>
              <p:cNvPr id="1081" name="Google Shape;1081;p33"/>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2" name="Google Shape;1082;p33"/>
              <p:cNvCxnSpPr>
                <a:stCxn id="1059" idx="3"/>
              </p:cNvCxnSpPr>
              <p:nvPr/>
            </p:nvCxnSpPr>
            <p:spPr>
              <a:xfrm>
                <a:off x="3991143" y="2054575"/>
                <a:ext cx="1180800" cy="0"/>
              </a:xfrm>
              <a:prstGeom prst="straightConnector1">
                <a:avLst/>
              </a:prstGeom>
              <a:noFill/>
              <a:ln cap="flat" cmpd="sng" w="19050">
                <a:solidFill>
                  <a:srgbClr val="754C24"/>
                </a:solidFill>
                <a:prstDash val="solid"/>
                <a:round/>
                <a:headEnd len="med" w="med" type="none"/>
                <a:tailEnd len="med" w="med" type="none"/>
              </a:ln>
            </p:spPr>
          </p:cxnSp>
          <p:cxnSp>
            <p:nvCxnSpPr>
              <p:cNvPr id="1083" name="Google Shape;1083;p33"/>
              <p:cNvCxnSpPr>
                <a:stCxn id="1064" idx="3"/>
                <a:endCxn id="1062" idx="1"/>
              </p:cNvCxnSpPr>
              <p:nvPr/>
            </p:nvCxnSpPr>
            <p:spPr>
              <a:xfrm>
                <a:off x="3988143" y="2976726"/>
                <a:ext cx="1167600" cy="0"/>
              </a:xfrm>
              <a:prstGeom prst="straightConnector1">
                <a:avLst/>
              </a:prstGeom>
              <a:noFill/>
              <a:ln cap="flat" cmpd="sng" w="19050">
                <a:solidFill>
                  <a:srgbClr val="754C24"/>
                </a:solidFill>
                <a:prstDash val="solid"/>
                <a:round/>
                <a:headEnd len="med" w="med" type="none"/>
                <a:tailEnd len="med" w="med" type="none"/>
              </a:ln>
            </p:spPr>
          </p:cxnSp>
          <p:cxnSp>
            <p:nvCxnSpPr>
              <p:cNvPr id="1084" name="Google Shape;1084;p33"/>
              <p:cNvCxnSpPr>
                <a:stCxn id="1066" idx="1"/>
                <a:endCxn id="1068" idx="3"/>
              </p:cNvCxnSpPr>
              <p:nvPr/>
            </p:nvCxnSpPr>
            <p:spPr>
              <a:xfrm rot="10800000">
                <a:off x="3988259" y="3999322"/>
                <a:ext cx="1167600" cy="0"/>
              </a:xfrm>
              <a:prstGeom prst="straightConnector1">
                <a:avLst/>
              </a:prstGeom>
              <a:noFill/>
              <a:ln cap="flat" cmpd="sng" w="19050">
                <a:solidFill>
                  <a:srgbClr val="754C24"/>
                </a:solidFill>
                <a:prstDash val="solid"/>
                <a:round/>
                <a:headEnd len="med" w="med" type="none"/>
                <a:tailEnd len="med" w="med" type="none"/>
              </a:ln>
            </p:spPr>
          </p:cxn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7" name="Shape 1277"/>
        <p:cNvGrpSpPr/>
        <p:nvPr/>
      </p:nvGrpSpPr>
      <p:grpSpPr>
        <a:xfrm>
          <a:off x="0" y="0"/>
          <a:ext cx="0" cy="0"/>
          <a:chOff x="0" y="0"/>
          <a:chExt cx="0" cy="0"/>
        </a:xfrm>
      </p:grpSpPr>
      <p:pic>
        <p:nvPicPr>
          <p:cNvPr id="1278" name="Google Shape;1278;p51"/>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279" name="Google Shape;1279;p51"/>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a:t>
            </a:r>
            <a:endParaRPr/>
          </a:p>
        </p:txBody>
      </p:sp>
      <p:pic>
        <p:nvPicPr>
          <p:cNvPr descr="Mangrove forests are vital for the health of the planet, but they're rapidly disappearing. Meet the the pioneering scientists who are harnessing the hidden power of mangroves to help tackle climate change. Film supported by @blancpain &#10;&#10;Click here to subscribe to The Economist on YouTube: https://econ.st/2xvTKdy &#10;&#10;For more from Economist Films visit: http://films.economist.com/ &#10;Check out The Economist’s full video catalogue: http://econ.st/20IehQk &#10;Like The Economist on Facebook: https://www.facebook.com/TheEconomist/ &#10;Follow The Economist on Twitter: https://twitter.com/theeconomist &#10;Follow us on Instagram: https://www.instagram.com/theeconomist/ &#10;Follow us on Medium: https://medium.com/@the_economist" id="1280" name="Google Shape;1280;p51" title="Mangroves: how they help the ocean">
            <a:hlinkClick r:id="rId5"/>
          </p:cNvPr>
          <p:cNvPicPr preferRelativeResize="0"/>
          <p:nvPr/>
        </p:nvPicPr>
        <p:blipFill>
          <a:blip r:embed="rId6">
            <a:alphaModFix/>
          </a:blip>
          <a:stretch>
            <a:fillRect/>
          </a:stretch>
        </p:blipFill>
        <p:spPr>
          <a:xfrm>
            <a:off x="867600" y="1782975"/>
            <a:ext cx="4748950" cy="267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0"/>
                                        </p:tgtEl>
                                        <p:attrNameLst>
                                          <p:attrName>style.visibility</p:attrName>
                                        </p:attrNameLst>
                                      </p:cBhvr>
                                      <p:to>
                                        <p:strVal val="visible"/>
                                      </p:to>
                                    </p:set>
                                    <p:animEffect filter="fade" transition="in">
                                      <p:cBhvr>
                                        <p:cTn dur="1000"/>
                                        <p:tgtEl>
                                          <p:spTgt spid="1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4" name="Shape 1284"/>
        <p:cNvGrpSpPr/>
        <p:nvPr/>
      </p:nvGrpSpPr>
      <p:grpSpPr>
        <a:xfrm>
          <a:off x="0" y="0"/>
          <a:ext cx="0" cy="0"/>
          <a:chOff x="0" y="0"/>
          <a:chExt cx="0" cy="0"/>
        </a:xfrm>
      </p:grpSpPr>
      <p:pic>
        <p:nvPicPr>
          <p:cNvPr id="1285" name="Google Shape;1285;p52"/>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286" name="Google Shape;1286;p52"/>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a:t>
            </a:r>
            <a:endParaRPr/>
          </a:p>
        </p:txBody>
      </p:sp>
      <p:sp>
        <p:nvSpPr>
          <p:cNvPr id="1287" name="Google Shape;1287;p52"/>
          <p:cNvSpPr txBox="1"/>
          <p:nvPr>
            <p:ph idx="1" type="subTitle"/>
          </p:nvPr>
        </p:nvSpPr>
        <p:spPr>
          <a:xfrm>
            <a:off x="941825" y="1523975"/>
            <a:ext cx="32874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Mangroves provide shelter to an estimated 75% of commercially caught fish as juveniles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are home to thousands of species - aquatic and terrestrial, including monkeys, Bengal tigers, and barnacles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leaves that fall and biodegrade create a lush ecosystem below</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1" name="Shape 1291"/>
        <p:cNvGrpSpPr/>
        <p:nvPr/>
      </p:nvGrpSpPr>
      <p:grpSpPr>
        <a:xfrm>
          <a:off x="0" y="0"/>
          <a:ext cx="0" cy="0"/>
          <a:chOff x="0" y="0"/>
          <a:chExt cx="0" cy="0"/>
        </a:xfrm>
      </p:grpSpPr>
      <p:pic>
        <p:nvPicPr>
          <p:cNvPr id="1292" name="Google Shape;1292;p53"/>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293" name="Google Shape;1293;p53"/>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sp>
        <p:nvSpPr>
          <p:cNvPr id="1294" name="Google Shape;1294;p53"/>
          <p:cNvSpPr txBox="1"/>
          <p:nvPr>
            <p:ph idx="1" type="subTitle"/>
          </p:nvPr>
        </p:nvSpPr>
        <p:spPr>
          <a:xfrm>
            <a:off x="941825" y="1523975"/>
            <a:ext cx="32874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pic>
        <p:nvPicPr>
          <p:cNvPr id="1295" name="Google Shape;1295;p53"/>
          <p:cNvPicPr preferRelativeResize="0"/>
          <p:nvPr/>
        </p:nvPicPr>
        <p:blipFill>
          <a:blip r:embed="rId5">
            <a:alphaModFix/>
          </a:blip>
          <a:stretch>
            <a:fillRect/>
          </a:stretch>
        </p:blipFill>
        <p:spPr>
          <a:xfrm>
            <a:off x="163248" y="351125"/>
            <a:ext cx="6281375" cy="42638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9" name="Shape 1299"/>
        <p:cNvGrpSpPr/>
        <p:nvPr/>
      </p:nvGrpSpPr>
      <p:grpSpPr>
        <a:xfrm>
          <a:off x="0" y="0"/>
          <a:ext cx="0" cy="0"/>
          <a:chOff x="0" y="0"/>
          <a:chExt cx="0" cy="0"/>
        </a:xfrm>
      </p:grpSpPr>
      <p:pic>
        <p:nvPicPr>
          <p:cNvPr id="1300" name="Google Shape;1300;p54"/>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01" name="Google Shape;1301;p54"/>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sp>
        <p:nvSpPr>
          <p:cNvPr id="1302" name="Google Shape;1302;p54"/>
          <p:cNvSpPr txBox="1"/>
          <p:nvPr>
            <p:ph idx="1" type="subTitle"/>
          </p:nvPr>
        </p:nvSpPr>
        <p:spPr>
          <a:xfrm>
            <a:off x="941825" y="1523975"/>
            <a:ext cx="32874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pic>
        <p:nvPicPr>
          <p:cNvPr id="1303" name="Google Shape;1303;p54"/>
          <p:cNvPicPr preferRelativeResize="0"/>
          <p:nvPr/>
        </p:nvPicPr>
        <p:blipFill>
          <a:blip r:embed="rId5">
            <a:alphaModFix/>
          </a:blip>
          <a:stretch>
            <a:fillRect/>
          </a:stretch>
        </p:blipFill>
        <p:spPr>
          <a:xfrm>
            <a:off x="234200" y="843350"/>
            <a:ext cx="6266376" cy="3592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7" name="Shape 1307"/>
        <p:cNvGrpSpPr/>
        <p:nvPr/>
      </p:nvGrpSpPr>
      <p:grpSpPr>
        <a:xfrm>
          <a:off x="0" y="0"/>
          <a:ext cx="0" cy="0"/>
          <a:chOff x="0" y="0"/>
          <a:chExt cx="0" cy="0"/>
        </a:xfrm>
      </p:grpSpPr>
      <p:pic>
        <p:nvPicPr>
          <p:cNvPr id="1308" name="Google Shape;1308;p55"/>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09" name="Google Shape;1309;p55"/>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a:t>
            </a:r>
            <a:endParaRPr/>
          </a:p>
        </p:txBody>
      </p:sp>
      <p:sp>
        <p:nvSpPr>
          <p:cNvPr id="1310" name="Google Shape;1310;p55"/>
          <p:cNvSpPr txBox="1"/>
          <p:nvPr>
            <p:ph idx="1" type="subTitle"/>
          </p:nvPr>
        </p:nvSpPr>
        <p:spPr>
          <a:xfrm>
            <a:off x="941825" y="1523975"/>
            <a:ext cx="32874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rPr>
              <a:t>Collecting sediment stabilizes the coastline against erosion</a:t>
            </a:r>
            <a:endParaRPr>
              <a:solidFill>
                <a:schemeClr val="accent6"/>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Thickets of mangroves buffer the land from wind and wave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Low tide offers mud flats while high tide offers fishing grounds - both vital for local populations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5"/>
              </a:rPr>
              <a:t>Mangroves are a carbon sink - in Australia, an estimated 66x carbon capture and 5x carbon storage compared to forests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4" name="Shape 1314"/>
        <p:cNvGrpSpPr/>
        <p:nvPr/>
      </p:nvGrpSpPr>
      <p:grpSpPr>
        <a:xfrm>
          <a:off x="0" y="0"/>
          <a:ext cx="0" cy="0"/>
          <a:chOff x="0" y="0"/>
          <a:chExt cx="0" cy="0"/>
        </a:xfrm>
      </p:grpSpPr>
      <p:pic>
        <p:nvPicPr>
          <p:cNvPr id="1315" name="Google Shape;1315;p56"/>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16" name="Google Shape;1316;p56"/>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Benefits</a:t>
            </a:r>
            <a:endParaRPr/>
          </a:p>
        </p:txBody>
      </p:sp>
      <p:sp>
        <p:nvSpPr>
          <p:cNvPr id="1317" name="Google Shape;1317;p56"/>
          <p:cNvSpPr txBox="1"/>
          <p:nvPr>
            <p:ph idx="1" type="subTitle"/>
          </p:nvPr>
        </p:nvSpPr>
        <p:spPr>
          <a:xfrm>
            <a:off x="941825" y="1523975"/>
            <a:ext cx="32874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6"/>
                </a:solidFill>
              </a:rPr>
              <a:t>A 2006 UN study estimates that mangroves provide US $200,000 - 900,000 per sq. km. in services including fisheries, protection, building materials, tourism, recreation and water quality improvement.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57"/>
          <p:cNvSpPr txBox="1"/>
          <p:nvPr>
            <p:ph type="title"/>
          </p:nvPr>
        </p:nvSpPr>
        <p:spPr>
          <a:xfrm>
            <a:off x="2443050" y="2713525"/>
            <a:ext cx="4257900" cy="781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Hydrology</a:t>
            </a:r>
            <a:endParaRPr/>
          </a:p>
        </p:txBody>
      </p:sp>
      <p:sp>
        <p:nvSpPr>
          <p:cNvPr id="1323" name="Google Shape;1323;p57"/>
          <p:cNvSpPr txBox="1"/>
          <p:nvPr>
            <p:ph idx="2" type="title"/>
          </p:nvPr>
        </p:nvSpPr>
        <p:spPr>
          <a:xfrm>
            <a:off x="3833700" y="955125"/>
            <a:ext cx="1476600" cy="918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03</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7" name="Shape 1327"/>
        <p:cNvGrpSpPr/>
        <p:nvPr/>
      </p:nvGrpSpPr>
      <p:grpSpPr>
        <a:xfrm>
          <a:off x="0" y="0"/>
          <a:ext cx="0" cy="0"/>
          <a:chOff x="0" y="0"/>
          <a:chExt cx="0" cy="0"/>
        </a:xfrm>
      </p:grpSpPr>
      <p:pic>
        <p:nvPicPr>
          <p:cNvPr id="1328" name="Google Shape;1328;p58"/>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29" name="Google Shape;1329;p58"/>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Hydrology</a:t>
            </a:r>
            <a:endParaRPr/>
          </a:p>
        </p:txBody>
      </p:sp>
      <p:sp>
        <p:nvSpPr>
          <p:cNvPr id="1330" name="Google Shape;1330;p58"/>
          <p:cNvSpPr txBox="1"/>
          <p:nvPr>
            <p:ph idx="1" type="subTitle"/>
          </p:nvPr>
        </p:nvSpPr>
        <p:spPr>
          <a:xfrm>
            <a:off x="941825" y="1523975"/>
            <a:ext cx="32874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complex root system filters both salt and freshwater for nitrites and phosphates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59"/>
          <p:cNvSpPr txBox="1"/>
          <p:nvPr>
            <p:ph type="title"/>
          </p:nvPr>
        </p:nvSpPr>
        <p:spPr>
          <a:xfrm>
            <a:off x="1971425" y="2713525"/>
            <a:ext cx="4257900" cy="781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Threats</a:t>
            </a:r>
            <a:endParaRPr/>
          </a:p>
        </p:txBody>
      </p:sp>
      <p:sp>
        <p:nvSpPr>
          <p:cNvPr id="1336" name="Google Shape;1336;p59"/>
          <p:cNvSpPr txBox="1"/>
          <p:nvPr>
            <p:ph idx="2" type="title"/>
          </p:nvPr>
        </p:nvSpPr>
        <p:spPr>
          <a:xfrm>
            <a:off x="1933450" y="955125"/>
            <a:ext cx="1476600" cy="918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04</a:t>
            </a:r>
            <a:endParaRPr/>
          </a:p>
        </p:txBody>
      </p:sp>
      <p:grpSp>
        <p:nvGrpSpPr>
          <p:cNvPr id="1337" name="Google Shape;1337;p59"/>
          <p:cNvGrpSpPr/>
          <p:nvPr/>
        </p:nvGrpSpPr>
        <p:grpSpPr>
          <a:xfrm>
            <a:off x="6582451" y="1978310"/>
            <a:ext cx="1874847" cy="933718"/>
            <a:chOff x="6582451" y="1978310"/>
            <a:chExt cx="1874847" cy="933718"/>
          </a:xfrm>
        </p:grpSpPr>
        <p:sp>
          <p:nvSpPr>
            <p:cNvPr id="1338" name="Google Shape;1338;p59"/>
            <p:cNvSpPr/>
            <p:nvPr/>
          </p:nvSpPr>
          <p:spPr>
            <a:xfrm>
              <a:off x="7830570" y="1978310"/>
              <a:ext cx="266737" cy="117663"/>
            </a:xfrm>
            <a:custGeom>
              <a:rect b="b" l="l" r="r" t="t"/>
              <a:pathLst>
                <a:path extrusionOk="0" h="2506" w="5681">
                  <a:moveTo>
                    <a:pt x="1750" y="0"/>
                  </a:moveTo>
                  <a:cubicBezTo>
                    <a:pt x="909" y="0"/>
                    <a:pt x="0" y="773"/>
                    <a:pt x="0" y="773"/>
                  </a:cubicBezTo>
                  <a:cubicBezTo>
                    <a:pt x="471" y="605"/>
                    <a:pt x="854" y="534"/>
                    <a:pt x="1173" y="534"/>
                  </a:cubicBezTo>
                  <a:cubicBezTo>
                    <a:pt x="1988" y="534"/>
                    <a:pt x="2379" y="1001"/>
                    <a:pt x="2727" y="1511"/>
                  </a:cubicBezTo>
                  <a:cubicBezTo>
                    <a:pt x="3125" y="1288"/>
                    <a:pt x="3486" y="1200"/>
                    <a:pt x="3806" y="1200"/>
                  </a:cubicBezTo>
                  <a:cubicBezTo>
                    <a:pt x="5036" y="1200"/>
                    <a:pt x="5680" y="2505"/>
                    <a:pt x="5680" y="2505"/>
                  </a:cubicBezTo>
                  <a:cubicBezTo>
                    <a:pt x="5472" y="1239"/>
                    <a:pt x="4887" y="639"/>
                    <a:pt x="4150" y="639"/>
                  </a:cubicBezTo>
                  <a:cubicBezTo>
                    <a:pt x="3780" y="639"/>
                    <a:pt x="3372" y="791"/>
                    <a:pt x="2954" y="1085"/>
                  </a:cubicBezTo>
                  <a:cubicBezTo>
                    <a:pt x="2703" y="261"/>
                    <a:pt x="2238" y="0"/>
                    <a:pt x="175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59"/>
            <p:cNvSpPr/>
            <p:nvPr/>
          </p:nvSpPr>
          <p:spPr>
            <a:xfrm>
              <a:off x="8077264" y="2738350"/>
              <a:ext cx="380034" cy="173677"/>
            </a:xfrm>
            <a:custGeom>
              <a:rect b="b" l="l" r="r" t="t"/>
              <a:pathLst>
                <a:path extrusionOk="0" h="3699" w="8094">
                  <a:moveTo>
                    <a:pt x="2301" y="0"/>
                  </a:moveTo>
                  <a:cubicBezTo>
                    <a:pt x="1149" y="0"/>
                    <a:pt x="0" y="915"/>
                    <a:pt x="0" y="915"/>
                  </a:cubicBezTo>
                  <a:cubicBezTo>
                    <a:pt x="574" y="747"/>
                    <a:pt x="1056" y="674"/>
                    <a:pt x="1468" y="674"/>
                  </a:cubicBezTo>
                  <a:cubicBezTo>
                    <a:pt x="2729" y="674"/>
                    <a:pt x="3334" y="1359"/>
                    <a:pt x="3891" y="2108"/>
                  </a:cubicBezTo>
                  <a:cubicBezTo>
                    <a:pt x="4381" y="1860"/>
                    <a:pt x="4835" y="1759"/>
                    <a:pt x="5248" y="1759"/>
                  </a:cubicBezTo>
                  <a:cubicBezTo>
                    <a:pt x="7058" y="1759"/>
                    <a:pt x="8094" y="3698"/>
                    <a:pt x="8094" y="3698"/>
                  </a:cubicBezTo>
                  <a:cubicBezTo>
                    <a:pt x="7704" y="1903"/>
                    <a:pt x="6790" y="1033"/>
                    <a:pt x="5722" y="1033"/>
                  </a:cubicBezTo>
                  <a:cubicBezTo>
                    <a:pt x="5236" y="1033"/>
                    <a:pt x="4718" y="1213"/>
                    <a:pt x="4203" y="1568"/>
                  </a:cubicBezTo>
                  <a:cubicBezTo>
                    <a:pt x="3763" y="368"/>
                    <a:pt x="3031" y="0"/>
                    <a:pt x="230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59"/>
            <p:cNvSpPr/>
            <p:nvPr/>
          </p:nvSpPr>
          <p:spPr>
            <a:xfrm>
              <a:off x="6785149" y="2180399"/>
              <a:ext cx="380080" cy="174241"/>
            </a:xfrm>
            <a:custGeom>
              <a:rect b="b" l="l" r="r" t="t"/>
              <a:pathLst>
                <a:path extrusionOk="0" h="3711" w="8095">
                  <a:moveTo>
                    <a:pt x="2305" y="0"/>
                  </a:moveTo>
                  <a:cubicBezTo>
                    <a:pt x="1152" y="0"/>
                    <a:pt x="1" y="927"/>
                    <a:pt x="1" y="927"/>
                  </a:cubicBezTo>
                  <a:cubicBezTo>
                    <a:pt x="590" y="748"/>
                    <a:pt x="1082" y="670"/>
                    <a:pt x="1502" y="670"/>
                  </a:cubicBezTo>
                  <a:cubicBezTo>
                    <a:pt x="2740" y="670"/>
                    <a:pt x="3340" y="1349"/>
                    <a:pt x="3891" y="2092"/>
                  </a:cubicBezTo>
                  <a:cubicBezTo>
                    <a:pt x="4379" y="1853"/>
                    <a:pt x="4828" y="1756"/>
                    <a:pt x="5237" y="1756"/>
                  </a:cubicBezTo>
                  <a:cubicBezTo>
                    <a:pt x="7069" y="1756"/>
                    <a:pt x="8094" y="3711"/>
                    <a:pt x="8094" y="3711"/>
                  </a:cubicBezTo>
                  <a:cubicBezTo>
                    <a:pt x="7705" y="1902"/>
                    <a:pt x="6797" y="1039"/>
                    <a:pt x="5735" y="1039"/>
                  </a:cubicBezTo>
                  <a:cubicBezTo>
                    <a:pt x="5245" y="1039"/>
                    <a:pt x="4723" y="1222"/>
                    <a:pt x="4204" y="1581"/>
                  </a:cubicBezTo>
                  <a:cubicBezTo>
                    <a:pt x="3764" y="371"/>
                    <a:pt x="3034" y="0"/>
                    <a:pt x="230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59"/>
            <p:cNvSpPr/>
            <p:nvPr/>
          </p:nvSpPr>
          <p:spPr>
            <a:xfrm>
              <a:off x="6582451" y="2659139"/>
              <a:ext cx="257394" cy="66203"/>
            </a:xfrm>
            <a:custGeom>
              <a:rect b="b" l="l" r="r" t="t"/>
              <a:pathLst>
                <a:path extrusionOk="0" h="1410" w="5482">
                  <a:moveTo>
                    <a:pt x="3881" y="1"/>
                  </a:moveTo>
                  <a:cubicBezTo>
                    <a:pt x="3412" y="1"/>
                    <a:pt x="2977" y="276"/>
                    <a:pt x="2642" y="785"/>
                  </a:cubicBezTo>
                  <a:cubicBezTo>
                    <a:pt x="2267" y="365"/>
                    <a:pt x="1906" y="210"/>
                    <a:pt x="1577" y="210"/>
                  </a:cubicBezTo>
                  <a:cubicBezTo>
                    <a:pt x="662" y="210"/>
                    <a:pt x="1" y="1409"/>
                    <a:pt x="1" y="1409"/>
                  </a:cubicBezTo>
                  <a:cubicBezTo>
                    <a:pt x="574" y="932"/>
                    <a:pt x="1042" y="763"/>
                    <a:pt x="1446" y="763"/>
                  </a:cubicBezTo>
                  <a:cubicBezTo>
                    <a:pt x="1883" y="763"/>
                    <a:pt x="2246" y="961"/>
                    <a:pt x="2585" y="1182"/>
                  </a:cubicBezTo>
                  <a:cubicBezTo>
                    <a:pt x="3019" y="680"/>
                    <a:pt x="3500" y="516"/>
                    <a:pt x="3944" y="516"/>
                  </a:cubicBezTo>
                  <a:cubicBezTo>
                    <a:pt x="4779" y="516"/>
                    <a:pt x="5482" y="1097"/>
                    <a:pt x="5482" y="1097"/>
                  </a:cubicBezTo>
                  <a:cubicBezTo>
                    <a:pt x="4972" y="347"/>
                    <a:pt x="4406" y="1"/>
                    <a:pt x="388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42" name="Google Shape;1342;p59"/>
          <p:cNvSpPr/>
          <p:nvPr/>
        </p:nvSpPr>
        <p:spPr>
          <a:xfrm>
            <a:off x="8047918" y="3832044"/>
            <a:ext cx="16058" cy="47"/>
          </a:xfrm>
          <a:custGeom>
            <a:rect b="b" l="l" r="r" t="t"/>
            <a:pathLst>
              <a:path extrusionOk="0" h="1" w="342">
                <a:moveTo>
                  <a:pt x="0" y="1"/>
                </a:moveTo>
                <a:lnTo>
                  <a:pt x="341" y="1"/>
                </a:lnTo>
                <a:close/>
              </a:path>
            </a:pathLst>
          </a:cu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59"/>
          <p:cNvSpPr/>
          <p:nvPr/>
        </p:nvSpPr>
        <p:spPr>
          <a:xfrm>
            <a:off x="2851025" y="4641862"/>
            <a:ext cx="7528218" cy="730294"/>
          </a:xfrm>
          <a:custGeom>
            <a:rect b="b" l="l" r="r" t="t"/>
            <a:pathLst>
              <a:path extrusionOk="0" h="14805" w="143265">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7" name="Shape 1347"/>
        <p:cNvGrpSpPr/>
        <p:nvPr/>
      </p:nvGrpSpPr>
      <p:grpSpPr>
        <a:xfrm>
          <a:off x="0" y="0"/>
          <a:ext cx="0" cy="0"/>
          <a:chOff x="0" y="0"/>
          <a:chExt cx="0" cy="0"/>
        </a:xfrm>
      </p:grpSpPr>
      <p:pic>
        <p:nvPicPr>
          <p:cNvPr id="1348" name="Google Shape;1348;p60"/>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49" name="Google Shape;1349;p60"/>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Threats</a:t>
            </a:r>
            <a:endParaRPr/>
          </a:p>
        </p:txBody>
      </p:sp>
      <p:pic>
        <p:nvPicPr>
          <p:cNvPr descr="Mangroves provide numerous benefits to the health of people and nature, yet they are being threatened. Join Jo, the Singapore Freshwater Crab, as she reveals the destructive impacts of human activities on mangroves and shares an urgent message about the importance of safeguarding this invaluable ecosystem." id="1350" name="Google Shape;1350;p60" title="What's Threatening Our Mangroves?">
            <a:hlinkClick r:id="rId5"/>
          </p:cNvPr>
          <p:cNvPicPr preferRelativeResize="0"/>
          <p:nvPr/>
        </p:nvPicPr>
        <p:blipFill>
          <a:blip r:embed="rId6">
            <a:alphaModFix/>
          </a:blip>
          <a:stretch>
            <a:fillRect/>
          </a:stretch>
        </p:blipFill>
        <p:spPr>
          <a:xfrm>
            <a:off x="941825" y="1714500"/>
            <a:ext cx="4874525" cy="274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0"/>
                                        </p:tgtEl>
                                        <p:attrNameLst>
                                          <p:attrName>style.visibility</p:attrName>
                                        </p:attrNameLst>
                                      </p:cBhvr>
                                      <p:to>
                                        <p:strVal val="visible"/>
                                      </p:to>
                                    </p:set>
                                    <p:animEffect filter="fade" transition="in">
                                      <p:cBhvr>
                                        <p:cTn dur="1000"/>
                                        <p:tgtEl>
                                          <p:spTgt spid="1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34"/>
          <p:cNvSpPr txBox="1"/>
          <p:nvPr>
            <p:ph type="title"/>
          </p:nvPr>
        </p:nvSpPr>
        <p:spPr>
          <a:xfrm>
            <a:off x="1361825" y="2713525"/>
            <a:ext cx="4257900" cy="781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Ecology </a:t>
            </a:r>
            <a:endParaRPr/>
          </a:p>
        </p:txBody>
      </p:sp>
      <p:sp>
        <p:nvSpPr>
          <p:cNvPr id="1090" name="Google Shape;1090;p34"/>
          <p:cNvSpPr txBox="1"/>
          <p:nvPr>
            <p:ph idx="2" type="title"/>
          </p:nvPr>
        </p:nvSpPr>
        <p:spPr>
          <a:xfrm>
            <a:off x="1323850" y="955125"/>
            <a:ext cx="1476600" cy="918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01</a:t>
            </a:r>
            <a:endParaRPr/>
          </a:p>
        </p:txBody>
      </p:sp>
      <p:grpSp>
        <p:nvGrpSpPr>
          <p:cNvPr id="1091" name="Google Shape;1091;p34"/>
          <p:cNvGrpSpPr/>
          <p:nvPr/>
        </p:nvGrpSpPr>
        <p:grpSpPr>
          <a:xfrm>
            <a:off x="4216653" y="781084"/>
            <a:ext cx="5041458" cy="5680615"/>
            <a:chOff x="4216653" y="781084"/>
            <a:chExt cx="5041458" cy="5680615"/>
          </a:xfrm>
        </p:grpSpPr>
        <p:grpSp>
          <p:nvGrpSpPr>
            <p:cNvPr id="1092" name="Google Shape;1092;p34"/>
            <p:cNvGrpSpPr/>
            <p:nvPr/>
          </p:nvGrpSpPr>
          <p:grpSpPr>
            <a:xfrm>
              <a:off x="6029824" y="781084"/>
              <a:ext cx="3228287" cy="4699162"/>
              <a:chOff x="5925256" y="467618"/>
              <a:chExt cx="1701157" cy="2476241"/>
            </a:xfrm>
          </p:grpSpPr>
          <p:sp>
            <p:nvSpPr>
              <p:cNvPr id="1093" name="Google Shape;1093;p34"/>
              <p:cNvSpPr/>
              <p:nvPr/>
            </p:nvSpPr>
            <p:spPr>
              <a:xfrm>
                <a:off x="6735855" y="1197418"/>
                <a:ext cx="488342" cy="1746440"/>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4"/>
              <p:cNvSpPr/>
              <p:nvPr/>
            </p:nvSpPr>
            <p:spPr>
              <a:xfrm>
                <a:off x="6083942" y="677063"/>
                <a:ext cx="630109" cy="536486"/>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4"/>
              <p:cNvSpPr/>
              <p:nvPr/>
            </p:nvSpPr>
            <p:spPr>
              <a:xfrm>
                <a:off x="5925256" y="1152333"/>
                <a:ext cx="788796" cy="288665"/>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4"/>
              <p:cNvSpPr/>
              <p:nvPr/>
            </p:nvSpPr>
            <p:spPr>
              <a:xfrm>
                <a:off x="6733783" y="1099898"/>
                <a:ext cx="892630" cy="258673"/>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4"/>
              <p:cNvSpPr/>
              <p:nvPr/>
            </p:nvSpPr>
            <p:spPr>
              <a:xfrm>
                <a:off x="6688846" y="467618"/>
                <a:ext cx="547733" cy="754563"/>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4"/>
              <p:cNvSpPr/>
              <p:nvPr/>
            </p:nvSpPr>
            <p:spPr>
              <a:xfrm>
                <a:off x="6241346" y="1223365"/>
                <a:ext cx="485876" cy="781348"/>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4"/>
              <p:cNvSpPr/>
              <p:nvPr/>
            </p:nvSpPr>
            <p:spPr>
              <a:xfrm>
                <a:off x="5925256" y="1144885"/>
                <a:ext cx="801966" cy="296113"/>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4"/>
              <p:cNvSpPr/>
              <p:nvPr/>
            </p:nvSpPr>
            <p:spPr>
              <a:xfrm>
                <a:off x="6083942" y="677359"/>
                <a:ext cx="643280" cy="546055"/>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4"/>
              <p:cNvSpPr/>
              <p:nvPr/>
            </p:nvSpPr>
            <p:spPr>
              <a:xfrm>
                <a:off x="6615939" y="468013"/>
                <a:ext cx="620639" cy="729455"/>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2" name="Google Shape;1102;p34"/>
            <p:cNvGrpSpPr/>
            <p:nvPr/>
          </p:nvGrpSpPr>
          <p:grpSpPr>
            <a:xfrm rot="240851">
              <a:off x="4301139" y="3713910"/>
              <a:ext cx="4813662" cy="2582470"/>
              <a:chOff x="1429662" y="7982527"/>
              <a:chExt cx="4813888" cy="2582591"/>
            </a:xfrm>
          </p:grpSpPr>
          <p:sp>
            <p:nvSpPr>
              <p:cNvPr id="1103" name="Google Shape;1103;p34"/>
              <p:cNvSpPr/>
              <p:nvPr/>
            </p:nvSpPr>
            <p:spPr>
              <a:xfrm>
                <a:off x="4720021" y="8820305"/>
                <a:ext cx="262965" cy="380414"/>
              </a:xfrm>
              <a:custGeom>
                <a:rect b="b" l="l" r="r" t="t"/>
                <a:pathLst>
                  <a:path extrusionOk="0" h="7712" w="5331">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4"/>
              <p:cNvSpPr/>
              <p:nvPr/>
            </p:nvSpPr>
            <p:spPr>
              <a:xfrm>
                <a:off x="2892437" y="8029931"/>
                <a:ext cx="3351113" cy="2317159"/>
              </a:xfrm>
              <a:custGeom>
                <a:rect b="b" l="l" r="r" t="t"/>
                <a:pathLst>
                  <a:path extrusionOk="0" h="46975" w="67936">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34"/>
              <p:cNvSpPr/>
              <p:nvPr/>
            </p:nvSpPr>
            <p:spPr>
              <a:xfrm>
                <a:off x="4014539" y="8183635"/>
                <a:ext cx="389885" cy="276530"/>
              </a:xfrm>
              <a:custGeom>
                <a:rect b="b" l="l" r="r" t="t"/>
                <a:pathLst>
                  <a:path extrusionOk="0" h="5606" w="7904">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4"/>
              <p:cNvSpPr/>
              <p:nvPr/>
            </p:nvSpPr>
            <p:spPr>
              <a:xfrm>
                <a:off x="3764843" y="8271833"/>
                <a:ext cx="263360" cy="145072"/>
              </a:xfrm>
              <a:custGeom>
                <a:rect b="b" l="l" r="r" t="t"/>
                <a:pathLst>
                  <a:path extrusionOk="0" h="2941" w="5339">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4"/>
              <p:cNvSpPr/>
              <p:nvPr/>
            </p:nvSpPr>
            <p:spPr>
              <a:xfrm>
                <a:off x="4001763" y="8643121"/>
                <a:ext cx="573679" cy="405916"/>
              </a:xfrm>
              <a:custGeom>
                <a:rect b="b" l="l" r="r" t="t"/>
                <a:pathLst>
                  <a:path extrusionOk="0" h="8229" w="1163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4"/>
              <p:cNvSpPr/>
              <p:nvPr/>
            </p:nvSpPr>
            <p:spPr>
              <a:xfrm>
                <a:off x="4797909" y="8641444"/>
                <a:ext cx="208162" cy="177678"/>
              </a:xfrm>
              <a:custGeom>
                <a:rect b="b" l="l" r="r" t="t"/>
                <a:pathLst>
                  <a:path extrusionOk="0" h="3602" w="422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4"/>
              <p:cNvSpPr/>
              <p:nvPr/>
            </p:nvSpPr>
            <p:spPr>
              <a:xfrm>
                <a:off x="3551354" y="9095996"/>
                <a:ext cx="293055" cy="259216"/>
              </a:xfrm>
              <a:custGeom>
                <a:rect b="b" l="l" r="r" t="t"/>
                <a:pathLst>
                  <a:path extrusionOk="0" h="5255" w="5941">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4"/>
              <p:cNvSpPr/>
              <p:nvPr/>
            </p:nvSpPr>
            <p:spPr>
              <a:xfrm>
                <a:off x="4050795" y="9080705"/>
                <a:ext cx="278207" cy="311996"/>
              </a:xfrm>
              <a:custGeom>
                <a:rect b="b" l="l" r="r" t="t"/>
                <a:pathLst>
                  <a:path extrusionOk="0" h="6325" w="564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4"/>
              <p:cNvSpPr/>
              <p:nvPr/>
            </p:nvSpPr>
            <p:spPr>
              <a:xfrm>
                <a:off x="4324020" y="9395562"/>
                <a:ext cx="300848" cy="292216"/>
              </a:xfrm>
              <a:custGeom>
                <a:rect b="b" l="l" r="r" t="t"/>
                <a:pathLst>
                  <a:path extrusionOk="0" h="5924" w="6099">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4"/>
              <p:cNvSpPr/>
              <p:nvPr/>
            </p:nvSpPr>
            <p:spPr>
              <a:xfrm>
                <a:off x="4582397" y="9011893"/>
                <a:ext cx="204462" cy="210628"/>
              </a:xfrm>
              <a:custGeom>
                <a:rect b="b" l="l" r="r" t="t"/>
                <a:pathLst>
                  <a:path extrusionOk="0" h="4270" w="4145">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4"/>
              <p:cNvSpPr/>
              <p:nvPr/>
            </p:nvSpPr>
            <p:spPr>
              <a:xfrm>
                <a:off x="5108623" y="8950924"/>
                <a:ext cx="300898" cy="251817"/>
              </a:xfrm>
              <a:custGeom>
                <a:rect b="b" l="l" r="r" t="t"/>
                <a:pathLst>
                  <a:path extrusionOk="0" h="5105" w="610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4"/>
              <p:cNvSpPr/>
              <p:nvPr/>
            </p:nvSpPr>
            <p:spPr>
              <a:xfrm>
                <a:off x="5289112" y="9212163"/>
                <a:ext cx="397284" cy="310763"/>
              </a:xfrm>
              <a:custGeom>
                <a:rect b="b" l="l" r="r" t="t"/>
                <a:pathLst>
                  <a:path extrusionOk="0" h="6300" w="8054">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34"/>
              <p:cNvSpPr/>
              <p:nvPr/>
            </p:nvSpPr>
            <p:spPr>
              <a:xfrm>
                <a:off x="5720975" y="9255028"/>
                <a:ext cx="129041" cy="137673"/>
              </a:xfrm>
              <a:custGeom>
                <a:rect b="b" l="l" r="r" t="t"/>
                <a:pathLst>
                  <a:path extrusionOk="0" h="2791" w="2616">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4"/>
              <p:cNvSpPr/>
              <p:nvPr/>
            </p:nvSpPr>
            <p:spPr>
              <a:xfrm>
                <a:off x="3378708" y="9182517"/>
                <a:ext cx="115032" cy="73399"/>
              </a:xfrm>
              <a:custGeom>
                <a:rect b="b" l="l" r="r" t="t"/>
                <a:pathLst>
                  <a:path extrusionOk="0" h="1488" w="2332">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4"/>
              <p:cNvSpPr/>
              <p:nvPr/>
            </p:nvSpPr>
            <p:spPr>
              <a:xfrm>
                <a:off x="3480470" y="8886207"/>
                <a:ext cx="342086" cy="236624"/>
              </a:xfrm>
              <a:custGeom>
                <a:rect b="b" l="l" r="r" t="t"/>
                <a:pathLst>
                  <a:path extrusionOk="0" h="4797" w="6935">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4"/>
              <p:cNvSpPr/>
              <p:nvPr/>
            </p:nvSpPr>
            <p:spPr>
              <a:xfrm>
                <a:off x="3447914" y="8617569"/>
                <a:ext cx="332615" cy="325562"/>
              </a:xfrm>
              <a:custGeom>
                <a:rect b="b" l="l" r="r" t="t"/>
                <a:pathLst>
                  <a:path extrusionOk="0" h="6600" w="6743">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4"/>
              <p:cNvSpPr/>
              <p:nvPr/>
            </p:nvSpPr>
            <p:spPr>
              <a:xfrm>
                <a:off x="4435303" y="7982527"/>
                <a:ext cx="295916" cy="391118"/>
              </a:xfrm>
              <a:custGeom>
                <a:rect b="b" l="l" r="r" t="t"/>
                <a:pathLst>
                  <a:path extrusionOk="0" h="7929" w="5999">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4"/>
              <p:cNvSpPr/>
              <p:nvPr/>
            </p:nvSpPr>
            <p:spPr>
              <a:xfrm>
                <a:off x="4750111" y="8367429"/>
                <a:ext cx="391956" cy="293005"/>
              </a:xfrm>
              <a:custGeom>
                <a:rect b="b" l="l" r="r" t="t"/>
                <a:pathLst>
                  <a:path extrusionOk="0" h="5940" w="7946">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4"/>
              <p:cNvSpPr/>
              <p:nvPr/>
            </p:nvSpPr>
            <p:spPr>
              <a:xfrm>
                <a:off x="5031968" y="9103396"/>
                <a:ext cx="346230" cy="232875"/>
              </a:xfrm>
              <a:custGeom>
                <a:rect b="b" l="l" r="r" t="t"/>
                <a:pathLst>
                  <a:path extrusionOk="0" h="4721" w="7019">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4"/>
              <p:cNvSpPr/>
              <p:nvPr/>
            </p:nvSpPr>
            <p:spPr>
              <a:xfrm>
                <a:off x="3310290" y="9292961"/>
                <a:ext cx="347019" cy="320629"/>
              </a:xfrm>
              <a:custGeom>
                <a:rect b="b" l="l" r="r" t="t"/>
                <a:pathLst>
                  <a:path extrusionOk="0" h="6500" w="7035">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4"/>
              <p:cNvSpPr/>
              <p:nvPr/>
            </p:nvSpPr>
            <p:spPr>
              <a:xfrm>
                <a:off x="3799422" y="9310670"/>
                <a:ext cx="341692" cy="239880"/>
              </a:xfrm>
              <a:custGeom>
                <a:rect b="b" l="l" r="r" t="t"/>
                <a:pathLst>
                  <a:path extrusionOk="0" h="4863" w="6927">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4"/>
              <p:cNvSpPr/>
              <p:nvPr/>
            </p:nvSpPr>
            <p:spPr>
              <a:xfrm>
                <a:off x="3467300" y="9265732"/>
                <a:ext cx="656500" cy="658177"/>
              </a:xfrm>
              <a:custGeom>
                <a:rect b="b" l="l" r="r" t="t"/>
                <a:pathLst>
                  <a:path extrusionOk="0" h="13343" w="13309">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4"/>
              <p:cNvSpPr/>
              <p:nvPr/>
            </p:nvSpPr>
            <p:spPr>
              <a:xfrm>
                <a:off x="3590076" y="9384858"/>
                <a:ext cx="384952" cy="434773"/>
              </a:xfrm>
              <a:custGeom>
                <a:rect b="b" l="l" r="r" t="t"/>
                <a:pathLst>
                  <a:path extrusionOk="0" h="8814" w="7804">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34"/>
              <p:cNvSpPr/>
              <p:nvPr/>
            </p:nvSpPr>
            <p:spPr>
              <a:xfrm>
                <a:off x="3709596" y="9517549"/>
                <a:ext cx="159180" cy="135552"/>
              </a:xfrm>
              <a:custGeom>
                <a:rect b="b" l="l" r="r" t="t"/>
                <a:pathLst>
                  <a:path extrusionOk="0" h="2748" w="3227">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4"/>
              <p:cNvSpPr/>
              <p:nvPr/>
            </p:nvSpPr>
            <p:spPr>
              <a:xfrm>
                <a:off x="4603805" y="9023436"/>
                <a:ext cx="651567" cy="663504"/>
              </a:xfrm>
              <a:custGeom>
                <a:rect b="b" l="l" r="r" t="t"/>
                <a:pathLst>
                  <a:path extrusionOk="0" h="13451" w="13209">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4"/>
              <p:cNvSpPr/>
              <p:nvPr/>
            </p:nvSpPr>
            <p:spPr>
              <a:xfrm>
                <a:off x="4705617" y="9175907"/>
                <a:ext cx="436450" cy="359006"/>
              </a:xfrm>
              <a:custGeom>
                <a:rect b="b" l="l" r="r" t="t"/>
                <a:pathLst>
                  <a:path extrusionOk="0" h="7278" w="8848">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4"/>
              <p:cNvSpPr/>
              <p:nvPr/>
            </p:nvSpPr>
            <p:spPr>
              <a:xfrm>
                <a:off x="4850936" y="9292912"/>
                <a:ext cx="157601" cy="142606"/>
              </a:xfrm>
              <a:custGeom>
                <a:rect b="b" l="l" r="r" t="t"/>
                <a:pathLst>
                  <a:path extrusionOk="0" h="2891" w="3195">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34"/>
              <p:cNvSpPr/>
              <p:nvPr/>
            </p:nvSpPr>
            <p:spPr>
              <a:xfrm>
                <a:off x="3493246" y="8470425"/>
                <a:ext cx="713374" cy="680818"/>
              </a:xfrm>
              <a:custGeom>
                <a:rect b="b" l="l" r="r" t="t"/>
                <a:pathLst>
                  <a:path extrusionOk="0" h="13802" w="14462">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34"/>
              <p:cNvSpPr/>
              <p:nvPr/>
            </p:nvSpPr>
            <p:spPr>
              <a:xfrm>
                <a:off x="3627614" y="8580475"/>
                <a:ext cx="511822" cy="476010"/>
              </a:xfrm>
              <a:custGeom>
                <a:rect b="b" l="l" r="r" t="t"/>
                <a:pathLst>
                  <a:path extrusionOk="0" h="9650" w="10376">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34"/>
              <p:cNvSpPr/>
              <p:nvPr/>
            </p:nvSpPr>
            <p:spPr>
              <a:xfrm>
                <a:off x="3716601" y="8694619"/>
                <a:ext cx="296360" cy="272830"/>
              </a:xfrm>
              <a:custGeom>
                <a:rect b="b" l="l" r="r" t="t"/>
                <a:pathLst>
                  <a:path extrusionOk="0" h="5531" w="6008">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34"/>
              <p:cNvSpPr/>
              <p:nvPr/>
            </p:nvSpPr>
            <p:spPr>
              <a:xfrm>
                <a:off x="4202033" y="8170021"/>
                <a:ext cx="739321" cy="733549"/>
              </a:xfrm>
              <a:custGeom>
                <a:rect b="b" l="l" r="r" t="t"/>
                <a:pathLst>
                  <a:path extrusionOk="0" h="14871" w="14988">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4"/>
              <p:cNvSpPr/>
              <p:nvPr/>
            </p:nvSpPr>
            <p:spPr>
              <a:xfrm>
                <a:off x="4299701" y="8260093"/>
                <a:ext cx="540728" cy="524055"/>
              </a:xfrm>
              <a:custGeom>
                <a:rect b="b" l="l" r="r" t="t"/>
                <a:pathLst>
                  <a:path extrusionOk="0" h="10624" w="10962">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34"/>
              <p:cNvSpPr/>
              <p:nvPr/>
            </p:nvSpPr>
            <p:spPr>
              <a:xfrm>
                <a:off x="4518518" y="8460954"/>
                <a:ext cx="152915" cy="157453"/>
              </a:xfrm>
              <a:custGeom>
                <a:rect b="b" l="l" r="r" t="t"/>
                <a:pathLst>
                  <a:path extrusionOk="0" h="3192" w="310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4"/>
              <p:cNvSpPr/>
              <p:nvPr/>
            </p:nvSpPr>
            <p:spPr>
              <a:xfrm>
                <a:off x="2065412" y="8449412"/>
                <a:ext cx="508123" cy="1716400"/>
              </a:xfrm>
              <a:custGeom>
                <a:rect b="b" l="l" r="r" t="t"/>
                <a:pathLst>
                  <a:path extrusionOk="0" h="34796" w="10301">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4"/>
              <p:cNvSpPr/>
              <p:nvPr/>
            </p:nvSpPr>
            <p:spPr>
              <a:xfrm>
                <a:off x="2209596" y="9010265"/>
                <a:ext cx="238252" cy="1145237"/>
              </a:xfrm>
              <a:custGeom>
                <a:rect b="b" l="l" r="r" t="t"/>
                <a:pathLst>
                  <a:path extrusionOk="0" h="23217" w="483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4"/>
              <p:cNvSpPr/>
              <p:nvPr/>
            </p:nvSpPr>
            <p:spPr>
              <a:xfrm rot="-840273">
                <a:off x="1584965" y="8822828"/>
                <a:ext cx="719953" cy="1371930"/>
              </a:xfrm>
              <a:custGeom>
                <a:rect b="b" l="l" r="r" t="t"/>
                <a:pathLst>
                  <a:path extrusionOk="0" h="27812" w="14595">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4"/>
              <p:cNvSpPr/>
              <p:nvPr/>
            </p:nvSpPr>
            <p:spPr>
              <a:xfrm>
                <a:off x="2192726" y="8227734"/>
                <a:ext cx="1406919" cy="2016755"/>
              </a:xfrm>
              <a:custGeom>
                <a:rect b="b" l="l" r="r" t="t"/>
                <a:pathLst>
                  <a:path extrusionOk="0" h="40885" w="28522">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4"/>
              <p:cNvSpPr/>
              <p:nvPr/>
            </p:nvSpPr>
            <p:spPr>
              <a:xfrm>
                <a:off x="2606880" y="8429237"/>
                <a:ext cx="602930" cy="2135881"/>
              </a:xfrm>
              <a:custGeom>
                <a:rect b="b" l="l" r="r" t="t"/>
                <a:pathLst>
                  <a:path extrusionOk="0" h="43300" w="12223">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4" name="Shape 1354"/>
        <p:cNvGrpSpPr/>
        <p:nvPr/>
      </p:nvGrpSpPr>
      <p:grpSpPr>
        <a:xfrm>
          <a:off x="0" y="0"/>
          <a:ext cx="0" cy="0"/>
          <a:chOff x="0" y="0"/>
          <a:chExt cx="0" cy="0"/>
        </a:xfrm>
      </p:grpSpPr>
      <p:pic>
        <p:nvPicPr>
          <p:cNvPr id="1355" name="Google Shape;1355;p61"/>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56" name="Google Shape;1356;p61"/>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Threats</a:t>
            </a:r>
            <a:endParaRPr/>
          </a:p>
        </p:txBody>
      </p:sp>
      <p:sp>
        <p:nvSpPr>
          <p:cNvPr id="1357" name="Google Shape;1357;p61"/>
          <p:cNvSpPr txBox="1"/>
          <p:nvPr>
            <p:ph idx="1" type="subTitle"/>
          </p:nvPr>
        </p:nvSpPr>
        <p:spPr>
          <a:xfrm>
            <a:off x="941825" y="1523975"/>
            <a:ext cx="51063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Major threats include: </a:t>
            </a:r>
            <a:endParaRPr/>
          </a:p>
          <a:p>
            <a:pPr indent="-330200" lvl="0" marL="457200" rtl="0" algn="l">
              <a:lnSpc>
                <a:spcPct val="115000"/>
              </a:lnSpc>
              <a:spcBef>
                <a:spcPts val="1200"/>
              </a:spcBef>
              <a:spcAft>
                <a:spcPts val="0"/>
              </a:spcAft>
              <a:buClr>
                <a:schemeClr val="accent6"/>
              </a:buClr>
              <a:buSzPts val="1600"/>
              <a:buFont typeface="Public Sans"/>
              <a:buChar char="●"/>
            </a:pPr>
            <a:r>
              <a:rPr lang="en">
                <a:solidFill>
                  <a:schemeClr val="accent6"/>
                </a:solidFill>
              </a:rPr>
              <a:t>reclamation for development—including for housing, transport and other infrastructure</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shore protection works such as sea walls</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changes to freshwater and tidal flows and drainage to reclaim land</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uncontrolled stock access to saltmarshes</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off-road vehicles and pedestrian traffic</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rubbish and pollution</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pressure by nearby communities for mosquito control</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weed invasion.</a:t>
            </a:r>
            <a:endParaRPr>
              <a:solidFill>
                <a:schemeClr val="accent6"/>
              </a:solidFill>
            </a:endParaRPr>
          </a:p>
          <a:p>
            <a:pPr indent="0" lvl="0" marL="0" rtl="0" algn="l">
              <a:spcBef>
                <a:spcPts val="1200"/>
              </a:spcBef>
              <a:spcAft>
                <a:spcPts val="0"/>
              </a:spcAft>
              <a:buNone/>
            </a:pPr>
            <a:r>
              <a:t/>
            </a:r>
            <a:endParaRPr>
              <a:solidFill>
                <a:schemeClr val="accent6"/>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1" name="Shape 1361"/>
        <p:cNvGrpSpPr/>
        <p:nvPr/>
      </p:nvGrpSpPr>
      <p:grpSpPr>
        <a:xfrm>
          <a:off x="0" y="0"/>
          <a:ext cx="0" cy="0"/>
          <a:chOff x="0" y="0"/>
          <a:chExt cx="0" cy="0"/>
        </a:xfrm>
      </p:grpSpPr>
      <p:pic>
        <p:nvPicPr>
          <p:cNvPr id="1362" name="Google Shape;1362;p62"/>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63" name="Google Shape;1363;p62"/>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Threats</a:t>
            </a:r>
            <a:endParaRPr/>
          </a:p>
        </p:txBody>
      </p:sp>
      <p:sp>
        <p:nvSpPr>
          <p:cNvPr id="1364" name="Google Shape;1364;p62"/>
          <p:cNvSpPr txBox="1"/>
          <p:nvPr>
            <p:ph idx="1" type="subTitle"/>
          </p:nvPr>
        </p:nvSpPr>
        <p:spPr>
          <a:xfrm>
            <a:off x="403075" y="1564625"/>
            <a:ext cx="53502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 of the world’s mangroves are in Australia, and 17% have been destroyed since European settlement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Mangroves will disappear from the Caribbean within the next 60 years at the current 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40% of mangroves have been lost worldwide, 66 sq. km. are lost yearly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sea levels rise, mangroves may begin “migrating” inshore, impacting local river ecosystems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Mangroves are often cleared to create scenic beaches, resorts, or fish farms.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2000">
              <a:solidFill>
                <a:schemeClr val="accent6"/>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68" name="Shape 1368"/>
        <p:cNvGrpSpPr/>
        <p:nvPr/>
      </p:nvGrpSpPr>
      <p:grpSpPr>
        <a:xfrm>
          <a:off x="0" y="0"/>
          <a:ext cx="0" cy="0"/>
          <a:chOff x="0" y="0"/>
          <a:chExt cx="0" cy="0"/>
        </a:xfrm>
      </p:grpSpPr>
      <p:pic>
        <p:nvPicPr>
          <p:cNvPr id="1369" name="Google Shape;1369;p63"/>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70" name="Google Shape;1370;p63"/>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Threats</a:t>
            </a:r>
            <a:endParaRPr/>
          </a:p>
        </p:txBody>
      </p:sp>
      <p:sp>
        <p:nvSpPr>
          <p:cNvPr id="1371" name="Google Shape;1371;p63"/>
          <p:cNvSpPr txBox="1"/>
          <p:nvPr>
            <p:ph idx="1" type="subTitle"/>
          </p:nvPr>
        </p:nvSpPr>
        <p:spPr>
          <a:xfrm>
            <a:off x="403075" y="1564625"/>
            <a:ext cx="53502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2024 IUCN study found that up to 50% of mangroves are threatened, globally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Mangroves depend on mud build up, which isn’t happening fast enough as sea levels rise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Invasive species are often found to disrupt mangroves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Sea grasses can take up space, antelopes and livestock graze</a:t>
            </a:r>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75" name="Shape 1375"/>
        <p:cNvGrpSpPr/>
        <p:nvPr/>
      </p:nvGrpSpPr>
      <p:grpSpPr>
        <a:xfrm>
          <a:off x="0" y="0"/>
          <a:ext cx="0" cy="0"/>
          <a:chOff x="0" y="0"/>
          <a:chExt cx="0" cy="0"/>
        </a:xfrm>
      </p:grpSpPr>
      <p:pic>
        <p:nvPicPr>
          <p:cNvPr id="1376" name="Google Shape;1376;p64"/>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77" name="Google Shape;1377;p64"/>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Threats</a:t>
            </a:r>
            <a:endParaRPr/>
          </a:p>
        </p:txBody>
      </p:sp>
      <p:sp>
        <p:nvSpPr>
          <p:cNvPr id="1378" name="Google Shape;1378;p64"/>
          <p:cNvSpPr txBox="1"/>
          <p:nvPr>
            <p:ph idx="1" type="subTitle"/>
          </p:nvPr>
        </p:nvSpPr>
        <p:spPr>
          <a:xfrm>
            <a:off x="941825" y="1523975"/>
            <a:ext cx="51063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Shrimp farming is one of the largest threats - has caused 35% of total loss of mangroves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Waste left over from shrimp farming creates a toxic environment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Shrimp farms only last 2 - 5 years before being shut down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Contrary to popular belief, shrimp farms do not bolster local economies as nearly all of the shrimp are exported and jobs are only temporary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2" name="Shape 1382"/>
        <p:cNvGrpSpPr/>
        <p:nvPr/>
      </p:nvGrpSpPr>
      <p:grpSpPr>
        <a:xfrm>
          <a:off x="0" y="0"/>
          <a:ext cx="0" cy="0"/>
          <a:chOff x="0" y="0"/>
          <a:chExt cx="0" cy="0"/>
        </a:xfrm>
      </p:grpSpPr>
      <p:pic>
        <p:nvPicPr>
          <p:cNvPr id="1383" name="Google Shape;1383;p65"/>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84" name="Google Shape;1384;p65"/>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Threats</a:t>
            </a:r>
            <a:endParaRPr/>
          </a:p>
        </p:txBody>
      </p:sp>
      <p:pic>
        <p:nvPicPr>
          <p:cNvPr id="1385" name="Google Shape;1385;p65"/>
          <p:cNvPicPr preferRelativeResize="0"/>
          <p:nvPr/>
        </p:nvPicPr>
        <p:blipFill>
          <a:blip r:embed="rId5">
            <a:alphaModFix/>
          </a:blip>
          <a:stretch>
            <a:fillRect/>
          </a:stretch>
        </p:blipFill>
        <p:spPr>
          <a:xfrm>
            <a:off x="165475" y="523875"/>
            <a:ext cx="7143750" cy="4095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9" name="Shape 1389"/>
        <p:cNvGrpSpPr/>
        <p:nvPr/>
      </p:nvGrpSpPr>
      <p:grpSpPr>
        <a:xfrm>
          <a:off x="0" y="0"/>
          <a:ext cx="0" cy="0"/>
          <a:chOff x="0" y="0"/>
          <a:chExt cx="0" cy="0"/>
        </a:xfrm>
      </p:grpSpPr>
      <p:pic>
        <p:nvPicPr>
          <p:cNvPr id="1390" name="Google Shape;1390;p66"/>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391" name="Google Shape;1391;p66"/>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Threats</a:t>
            </a:r>
            <a:endParaRPr/>
          </a:p>
        </p:txBody>
      </p:sp>
      <p:pic>
        <p:nvPicPr>
          <p:cNvPr descr="Mangroves cover a tiny part of the Earth's surface but lock up vast amounts of “blue carbon”. &#10;Tell world leaders to protect mangroves by signing our open letter: https://act.ejfoundation.org/bluecarbon&#10;&#10;Blue carbon ecosystems like mangroves play a huge role in fighting climate chaos. We call on national governments to recognise the critical importance of our ocean and blue carbon in the fight against the climate emergency.&#10;&#10;Watch the other films in our blue carbon series: https://www.youtube.com/playlist?list=PLwP2bxq6Y2TpvnpY2rKdg_kJYNoY1d9mQ&#10;&#10;Find us on Twitter: https://twitter.com/EJFoundation&#10;Facebook: https://www.facebook.com/ejfoundation/&#10;Instagram: @ejfoundation&#10;&#10; #ClimateCrisis #BlueCarbon #ClimateSolutions #ClimateChange #Oceans #COP26" id="1392" name="Google Shape;1392;p66" title="Blue carbon | Mangroves: the mighty forests that play a HUGE role in fighting climate change">
            <a:hlinkClick r:id="rId5"/>
          </p:cNvPr>
          <p:cNvPicPr preferRelativeResize="0"/>
          <p:nvPr/>
        </p:nvPicPr>
        <p:blipFill>
          <a:blip r:embed="rId6">
            <a:alphaModFix/>
          </a:blip>
          <a:stretch>
            <a:fillRect/>
          </a:stretch>
        </p:blipFill>
        <p:spPr>
          <a:xfrm>
            <a:off x="494550" y="1673850"/>
            <a:ext cx="5154175" cy="2899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2"/>
                                        </p:tgtEl>
                                        <p:attrNameLst>
                                          <p:attrName>style.visibility</p:attrName>
                                        </p:attrNameLst>
                                      </p:cBhvr>
                                      <p:to>
                                        <p:strVal val="visible"/>
                                      </p:to>
                                    </p:set>
                                    <p:animEffect filter="fade" transition="in">
                                      <p:cBhvr>
                                        <p:cTn dur="1000"/>
                                        <p:tgtEl>
                                          <p:spTgt spid="1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grpSp>
        <p:nvGrpSpPr>
          <p:cNvPr id="1397" name="Google Shape;1397;p67"/>
          <p:cNvGrpSpPr/>
          <p:nvPr/>
        </p:nvGrpSpPr>
        <p:grpSpPr>
          <a:xfrm flipH="1" rot="378412">
            <a:off x="6811242" y="1118846"/>
            <a:ext cx="2694098" cy="4154809"/>
            <a:chOff x="-138878" y="1089036"/>
            <a:chExt cx="2326695" cy="3588512"/>
          </a:xfrm>
        </p:grpSpPr>
        <p:grpSp>
          <p:nvGrpSpPr>
            <p:cNvPr id="1398" name="Google Shape;1398;p67"/>
            <p:cNvGrpSpPr/>
            <p:nvPr/>
          </p:nvGrpSpPr>
          <p:grpSpPr>
            <a:xfrm rot="-536374">
              <a:off x="104887" y="1212004"/>
              <a:ext cx="1839165" cy="3281175"/>
              <a:chOff x="3734270" y="74249"/>
              <a:chExt cx="3046829" cy="5435717"/>
            </a:xfrm>
          </p:grpSpPr>
          <p:grpSp>
            <p:nvGrpSpPr>
              <p:cNvPr id="1399" name="Google Shape;1399;p67"/>
              <p:cNvGrpSpPr/>
              <p:nvPr/>
            </p:nvGrpSpPr>
            <p:grpSpPr>
              <a:xfrm rot="312499">
                <a:off x="4269747" y="179454"/>
                <a:ext cx="2417210" cy="2184088"/>
                <a:chOff x="3949525" y="-38550"/>
                <a:chExt cx="2695666" cy="2435690"/>
              </a:xfrm>
            </p:grpSpPr>
            <p:sp>
              <p:nvSpPr>
                <p:cNvPr id="1400" name="Google Shape;1400;p67"/>
                <p:cNvSpPr/>
                <p:nvPr/>
              </p:nvSpPr>
              <p:spPr>
                <a:xfrm flipH="1">
                  <a:off x="5395256" y="293336"/>
                  <a:ext cx="998480" cy="850123"/>
                </a:xfrm>
                <a:custGeom>
                  <a:rect b="b" l="l" r="r" t="t"/>
                  <a:pathLst>
                    <a:path extrusionOk="0" h="10876" w="12774">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67"/>
                <p:cNvSpPr/>
                <p:nvPr/>
              </p:nvSpPr>
              <p:spPr>
                <a:xfrm flipH="1">
                  <a:off x="5395254" y="1046449"/>
                  <a:ext cx="1249937" cy="457422"/>
                </a:xfrm>
                <a:custGeom>
                  <a:rect b="b" l="l" r="r" t="t"/>
                  <a:pathLst>
                    <a:path extrusionOk="0" h="5852" w="15991">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67"/>
                <p:cNvSpPr/>
                <p:nvPr/>
              </p:nvSpPr>
              <p:spPr>
                <a:xfrm flipH="1">
                  <a:off x="3949525" y="963360"/>
                  <a:ext cx="1414474" cy="409897"/>
                </a:xfrm>
                <a:custGeom>
                  <a:rect b="b" l="l" r="r" t="t"/>
                  <a:pathLst>
                    <a:path extrusionOk="0" h="5244" w="18096">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67"/>
                <p:cNvSpPr/>
                <p:nvPr/>
              </p:nvSpPr>
              <p:spPr>
                <a:xfrm flipH="1">
                  <a:off x="4567262" y="-38550"/>
                  <a:ext cx="867944" cy="1195690"/>
                </a:xfrm>
                <a:custGeom>
                  <a:rect b="b" l="l" r="r" t="t"/>
                  <a:pathLst>
                    <a:path extrusionOk="0" h="15297" w="11104">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67"/>
                <p:cNvSpPr/>
                <p:nvPr/>
              </p:nvSpPr>
              <p:spPr>
                <a:xfrm flipH="1">
                  <a:off x="5374388" y="1159006"/>
                  <a:ext cx="769925" cy="1238134"/>
                </a:xfrm>
                <a:custGeom>
                  <a:rect b="b" l="l" r="r" t="t"/>
                  <a:pathLst>
                    <a:path extrusionOk="0" h="15840" w="985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67"/>
                <p:cNvSpPr/>
                <p:nvPr/>
              </p:nvSpPr>
              <p:spPr>
                <a:xfrm flipH="1">
                  <a:off x="5374384" y="1034646"/>
                  <a:ext cx="1270807" cy="469224"/>
                </a:xfrm>
                <a:custGeom>
                  <a:rect b="b" l="l" r="r" t="t"/>
                  <a:pathLst>
                    <a:path extrusionOk="0" h="6003" w="16258">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67"/>
                <p:cNvSpPr/>
                <p:nvPr/>
              </p:nvSpPr>
              <p:spPr>
                <a:xfrm flipH="1">
                  <a:off x="5374386" y="293805"/>
                  <a:ext cx="1019350" cy="865287"/>
                </a:xfrm>
                <a:custGeom>
                  <a:rect b="b" l="l" r="r" t="t"/>
                  <a:pathLst>
                    <a:path extrusionOk="0" h="11070" w="13041">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67"/>
                <p:cNvSpPr/>
                <p:nvPr/>
              </p:nvSpPr>
              <p:spPr>
                <a:xfrm flipH="1">
                  <a:off x="4567261" y="-37925"/>
                  <a:ext cx="983472" cy="1155904"/>
                </a:xfrm>
                <a:custGeom>
                  <a:rect b="b" l="l" r="r" t="t"/>
                  <a:pathLst>
                    <a:path extrusionOk="0" h="14788" w="12582">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8" name="Google Shape;1408;p67"/>
              <p:cNvSpPr/>
              <p:nvPr/>
            </p:nvSpPr>
            <p:spPr>
              <a:xfrm flipH="1" rot="822121">
                <a:off x="4231896" y="1184641"/>
                <a:ext cx="773829" cy="4294784"/>
              </a:xfrm>
              <a:custGeom>
                <a:rect b="b" l="l" r="r" t="t"/>
                <a:pathLst>
                  <a:path extrusionOk="0" h="35405" w="990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9" name="Google Shape;1409;p67"/>
            <p:cNvSpPr/>
            <p:nvPr/>
          </p:nvSpPr>
          <p:spPr>
            <a:xfrm>
              <a:off x="189111" y="4292798"/>
              <a:ext cx="648400" cy="384750"/>
            </a:xfrm>
            <a:custGeom>
              <a:rect b="b" l="l" r="r" t="t"/>
              <a:pathLst>
                <a:path extrusionOk="0" h="15390" w="25936">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1410" name="Google Shape;1410;p67"/>
          <p:cNvSpPr txBox="1"/>
          <p:nvPr>
            <p:ph type="title"/>
          </p:nvPr>
        </p:nvSpPr>
        <p:spPr>
          <a:xfrm flipH="1">
            <a:off x="2848670" y="2713525"/>
            <a:ext cx="4257900" cy="7818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rPr lang="en"/>
              <a:t>Solutions</a:t>
            </a:r>
            <a:endParaRPr/>
          </a:p>
        </p:txBody>
      </p:sp>
      <p:sp>
        <p:nvSpPr>
          <p:cNvPr id="1411" name="Google Shape;1411;p67"/>
          <p:cNvSpPr txBox="1"/>
          <p:nvPr>
            <p:ph idx="2" type="title"/>
          </p:nvPr>
        </p:nvSpPr>
        <p:spPr>
          <a:xfrm flipH="1">
            <a:off x="5667945" y="955125"/>
            <a:ext cx="1476600" cy="918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05</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5" name="Shape 1415"/>
        <p:cNvGrpSpPr/>
        <p:nvPr/>
      </p:nvGrpSpPr>
      <p:grpSpPr>
        <a:xfrm>
          <a:off x="0" y="0"/>
          <a:ext cx="0" cy="0"/>
          <a:chOff x="0" y="0"/>
          <a:chExt cx="0" cy="0"/>
        </a:xfrm>
      </p:grpSpPr>
      <p:pic>
        <p:nvPicPr>
          <p:cNvPr id="1416" name="Google Shape;1416;p68"/>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417" name="Google Shape;1417;p68"/>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Solutions</a:t>
            </a:r>
            <a:endParaRPr/>
          </a:p>
        </p:txBody>
      </p:sp>
      <p:sp>
        <p:nvSpPr>
          <p:cNvPr id="1418" name="Google Shape;1418;p68"/>
          <p:cNvSpPr txBox="1"/>
          <p:nvPr>
            <p:ph idx="1" type="subTitle"/>
          </p:nvPr>
        </p:nvSpPr>
        <p:spPr>
          <a:xfrm>
            <a:off x="335450" y="1523975"/>
            <a:ext cx="5712600" cy="29121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1200"/>
              </a:spcBef>
              <a:spcAft>
                <a:spcPts val="0"/>
              </a:spcAft>
              <a:buClr>
                <a:schemeClr val="accent6"/>
              </a:buClr>
              <a:buSzPts val="1600"/>
              <a:buFont typeface="Public Sans"/>
              <a:buChar char="●"/>
            </a:pPr>
            <a:r>
              <a:rPr lang="en">
                <a:solidFill>
                  <a:schemeClr val="accent6"/>
                </a:solidFill>
              </a:rPr>
              <a:t>establishing buffer zones between coastal habitats and adjacent development</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identifying and protecting areas where coastal habitats can retreat with sea level rise</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fencing along the intertidal zone to prevent livestock access</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removing barriers to restore natural tidal flows</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undertaking rehabilitation projects to restore habitats</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designing waterfront structures such as boat ramps jetties and pathways to avoid or minimise impacts on water flows</a:t>
            </a:r>
            <a:endParaRPr>
              <a:solidFill>
                <a:schemeClr val="accent6"/>
              </a:solidFill>
            </a:endParaRPr>
          </a:p>
          <a:p>
            <a:pPr indent="0" lvl="0" marL="0" rtl="0" algn="l">
              <a:spcBef>
                <a:spcPts val="1200"/>
              </a:spcBef>
              <a:spcAft>
                <a:spcPts val="0"/>
              </a:spcAft>
              <a:buNone/>
            </a:pPr>
            <a:r>
              <a:t/>
            </a:r>
            <a:endParaRPr>
              <a:solidFill>
                <a:schemeClr val="accent6"/>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2" name="Shape 1422"/>
        <p:cNvGrpSpPr/>
        <p:nvPr/>
      </p:nvGrpSpPr>
      <p:grpSpPr>
        <a:xfrm>
          <a:off x="0" y="0"/>
          <a:ext cx="0" cy="0"/>
          <a:chOff x="0" y="0"/>
          <a:chExt cx="0" cy="0"/>
        </a:xfrm>
      </p:grpSpPr>
      <p:pic>
        <p:nvPicPr>
          <p:cNvPr id="1423" name="Google Shape;1423;p69"/>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424" name="Google Shape;1424;p69"/>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Solutions</a:t>
            </a:r>
            <a:endParaRPr/>
          </a:p>
        </p:txBody>
      </p:sp>
      <p:sp>
        <p:nvSpPr>
          <p:cNvPr id="1425" name="Google Shape;1425;p69"/>
          <p:cNvSpPr txBox="1"/>
          <p:nvPr>
            <p:ph idx="1" type="subTitle"/>
          </p:nvPr>
        </p:nvSpPr>
        <p:spPr>
          <a:xfrm>
            <a:off x="335450" y="1523975"/>
            <a:ext cx="5712600" cy="29121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1200"/>
              </a:spcBef>
              <a:spcAft>
                <a:spcPts val="0"/>
              </a:spcAft>
              <a:buClr>
                <a:schemeClr val="accent6"/>
              </a:buClr>
              <a:buSzPts val="1600"/>
              <a:buFont typeface="Public Sans"/>
              <a:buChar char="●"/>
            </a:pPr>
            <a:r>
              <a:rPr lang="en">
                <a:solidFill>
                  <a:schemeClr val="accent6"/>
                </a:solidFill>
              </a:rPr>
              <a:t>avoiding driving, walking or biking through saltmarsh areas</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avoiding stormwater discharges into coastal habitats</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disposing of rubbish and chemicals responsibly</a:t>
            </a:r>
            <a:endParaRPr>
              <a:solidFill>
                <a:schemeClr val="accent6"/>
              </a:solidFill>
            </a:endParaRPr>
          </a:p>
          <a:p>
            <a:pPr indent="-330200" lvl="0" marL="457200" rtl="0" algn="l">
              <a:lnSpc>
                <a:spcPct val="115000"/>
              </a:lnSpc>
              <a:spcBef>
                <a:spcPts val="0"/>
              </a:spcBef>
              <a:spcAft>
                <a:spcPts val="0"/>
              </a:spcAft>
              <a:buClr>
                <a:schemeClr val="accent6"/>
              </a:buClr>
              <a:buSzPts val="1600"/>
              <a:buFont typeface="Public Sans"/>
              <a:buChar char="●"/>
            </a:pPr>
            <a:r>
              <a:rPr lang="en">
                <a:solidFill>
                  <a:schemeClr val="accent6"/>
                </a:solidFill>
              </a:rPr>
              <a:t>removing weeds.</a:t>
            </a:r>
            <a:endParaRPr>
              <a:solidFill>
                <a:schemeClr val="accent6"/>
              </a:solidFill>
            </a:endParaRPr>
          </a:p>
          <a:p>
            <a:pPr indent="0" lvl="0" marL="0" rtl="0" algn="l">
              <a:spcBef>
                <a:spcPts val="1200"/>
              </a:spcBef>
              <a:spcAft>
                <a:spcPts val="0"/>
              </a:spcAft>
              <a:buNone/>
            </a:pPr>
            <a:r>
              <a:t/>
            </a:r>
            <a:endParaRPr>
              <a:solidFill>
                <a:schemeClr val="accent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9" name="Shape 1429"/>
        <p:cNvGrpSpPr/>
        <p:nvPr/>
      </p:nvGrpSpPr>
      <p:grpSpPr>
        <a:xfrm>
          <a:off x="0" y="0"/>
          <a:ext cx="0" cy="0"/>
          <a:chOff x="0" y="0"/>
          <a:chExt cx="0" cy="0"/>
        </a:xfrm>
      </p:grpSpPr>
      <p:pic>
        <p:nvPicPr>
          <p:cNvPr id="1430" name="Google Shape;1430;p70"/>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431" name="Google Shape;1431;p70"/>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Solutions</a:t>
            </a:r>
            <a:endParaRPr/>
          </a:p>
        </p:txBody>
      </p:sp>
      <p:pic>
        <p:nvPicPr>
          <p:cNvPr descr="Join marine biologist and National Geographic Explorer Octavio Aburto as he explores some of the largest mangrove areas on Earth! These Mexican mangroves are critical for both human and animal habitats. See this incredible area, filled with birds, fish, and even an endangered crocodile, while emphasizing the important role of the local people in conservation.&#10;➡ Subscribe: http://bit.ly/NatGeoSubscribe&#10;➡ Watch all clips of Explorers in the Field here: https://bit.ly/NGExplorersInTheField&#10;&#10;The National Geographic Society uses the power of science, exploration, education, and storytelling to illuminate and protect the wonder of our world. Learn more at www.natgeo.org&#10;&#10;Follow Octavio Aburto:&#10;YouTube: https://www.youtube.com/user/prionura&#10;Facebook: https://www.facebook.com/Octavio-Aburto-257253907713363/&#10;Instagram: https://www.instagram.com/octavioaburto/&#10;Twitter: https://twitter.com/octavioaburto?lang=en&#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Measuring Mangroves | Explorers in the Field&#10;https://youtu.be/rIXeDlgx5Rc&#10;&#10;National Geographic&#10;https://www.youtube.com/natgeo" id="1432" name="Google Shape;1432;p70" title="Measuring Mangroves | Explorers in the Field">
            <a:hlinkClick r:id="rId5"/>
          </p:cNvPr>
          <p:cNvPicPr preferRelativeResize="0"/>
          <p:nvPr/>
        </p:nvPicPr>
        <p:blipFill>
          <a:blip r:embed="rId6">
            <a:alphaModFix/>
          </a:blip>
          <a:stretch>
            <a:fillRect/>
          </a:stretch>
        </p:blipFill>
        <p:spPr>
          <a:xfrm>
            <a:off x="660225" y="1714500"/>
            <a:ext cx="5080000" cy="285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2"/>
                                        </p:tgtEl>
                                        <p:attrNameLst>
                                          <p:attrName>style.visibility</p:attrName>
                                        </p:attrNameLst>
                                      </p:cBhvr>
                                      <p:to>
                                        <p:strVal val="visible"/>
                                      </p:to>
                                    </p:set>
                                    <p:animEffect filter="fade" transition="in">
                                      <p:cBhvr>
                                        <p:cTn dur="1000"/>
                                        <p:tgtEl>
                                          <p:spTgt spid="1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4" name="Shape 1144"/>
        <p:cNvGrpSpPr/>
        <p:nvPr/>
      </p:nvGrpSpPr>
      <p:grpSpPr>
        <a:xfrm>
          <a:off x="0" y="0"/>
          <a:ext cx="0" cy="0"/>
          <a:chOff x="0" y="0"/>
          <a:chExt cx="0" cy="0"/>
        </a:xfrm>
      </p:grpSpPr>
      <p:pic>
        <p:nvPicPr>
          <p:cNvPr id="1145" name="Google Shape;1145;p35"/>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146" name="Google Shape;1146;p35"/>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pic>
        <p:nvPicPr>
          <p:cNvPr descr="#ngscience #mangroves #adaptations &#10;https://ngscience.com&#10;Mangroves represent a group of plant species uniquely adapted to survive in the challenging intertidal zones of coastal areas, where they face the constant ebb and flow of saltwater. These adaptations are crucial for their survival in soft, oxygen-poor soil conditions characteristic of their natural habitats. Mangroves exhibit remarkable features such as stilt roots and pneumatophores, which help them to thrive in waterlogged soils by facilitating gas exchange and providing stability above the water level. These root systems not only support the plants themselves but also play a significant role in coastal ecosystem stabilization by trapping sediment and reducing erosion.&#10;&#10;Mangrove ecosystems are biodiverse and provide critical services, including serving as nursery grounds for various marine species, offering roosting and nesting sites for birds, and contributing to carbon sequestration. Mangroves have developed a unique reproductive strategy, vivipary, where seeds germinate while still attached to the parent plant, producing buoyant propagules that can disperse and establish in new areas. This adaptation allows mangroves to quickly colonize and stabilize coastal environments, furthering their role in protecting shorelines from erosion, storm surges, and the impacts of sea-level rise.&#10;&#10;Despite their ecological significance and the benefits they offer, mangroves are threatened by human activities such as coastal development, aquaculture, and the over-exploitation of their resources. These pressures have led to significant mangrove habitat losses worldwide, with about 35% of mangrove forests disappearing in recent decades. The degradation of mangrove ecosystems has dire consequences, including increased coastal erosion, reduced water quality, and the decline of fisheries, making coastal communities more vulnerable to natural disasters.&#10;&#10;In response to these threats, there has been a growing focus on mangrove conservation and restoration efforts. These initiatives range from establishing protected areas and regulating coastal development to engaging local communities in sustainable management practices. Successful mangrove restoration projects have demonstrated the potential for recovering degraded habitats and the associated benefits. However, the effectiveness of these efforts depends on several factors, including the selection of suitable restoration sites, community involvement, and sustained commitment to conservation measures.&#10;&#10;Mangroves' unique ecological functions and their importance in coastal protection, biodiversity support, and climate regulation underscore the need for continued and enhanced efforts to conserve and restore these vital ecosystems. As the world grapples with climate change, sea-level rise, and biodiversity loss, the role of mangroves in maintaining the health and resilience of coastal ecosystems becomes increasingly critical. Through scientific research, policy initiatives, and community engagement, there is an opportunity to secure the future of mangroves and the myriad benefits they provide to both the environment and human societies. Protecting and sustainably managing mangroves can ensure that these extraordinary ecosystems continue to thrive and support global environmental health and community well-being for generations to come." id="1147" name="Google Shape;1147;p35" title="Mangroves – Guardians of the Coast">
            <a:hlinkClick r:id="rId5"/>
          </p:cNvPr>
          <p:cNvPicPr preferRelativeResize="0"/>
          <p:nvPr/>
        </p:nvPicPr>
        <p:blipFill>
          <a:blip r:embed="rId6">
            <a:alphaModFix/>
          </a:blip>
          <a:stretch>
            <a:fillRect/>
          </a:stretch>
        </p:blipFill>
        <p:spPr>
          <a:xfrm>
            <a:off x="782000" y="1725900"/>
            <a:ext cx="5154175" cy="2899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1000"/>
                                        <p:tgtEl>
                                          <p:spTgt spid="1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6" name="Shape 1436"/>
        <p:cNvGrpSpPr/>
        <p:nvPr/>
      </p:nvGrpSpPr>
      <p:grpSpPr>
        <a:xfrm>
          <a:off x="0" y="0"/>
          <a:ext cx="0" cy="0"/>
          <a:chOff x="0" y="0"/>
          <a:chExt cx="0" cy="0"/>
        </a:xfrm>
      </p:grpSpPr>
      <p:pic>
        <p:nvPicPr>
          <p:cNvPr id="1437" name="Google Shape;1437;p71"/>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438" name="Google Shape;1438;p71"/>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Citations</a:t>
            </a:r>
            <a:endParaRPr/>
          </a:p>
        </p:txBody>
      </p:sp>
      <p:sp>
        <p:nvSpPr>
          <p:cNvPr id="1439" name="Google Shape;1439;p71"/>
          <p:cNvSpPr txBox="1"/>
          <p:nvPr/>
        </p:nvSpPr>
        <p:spPr>
          <a:xfrm>
            <a:off x="274450" y="1412950"/>
            <a:ext cx="5661900" cy="3456000"/>
          </a:xfrm>
          <a:prstGeom prst="rect">
            <a:avLst/>
          </a:prstGeom>
          <a:noFill/>
          <a:ln>
            <a:noFill/>
          </a:ln>
        </p:spPr>
        <p:txBody>
          <a:bodyPr anchorCtr="0" anchor="t" bIns="91425" lIns="91425" spcFirstLastPara="1" rIns="91425" wrap="square" tIns="91425">
            <a:noAutofit/>
          </a:bodyPr>
          <a:lstStyle/>
          <a:p>
            <a:pPr indent="-12700" lvl="0" marL="355600" rtl="0" algn="l">
              <a:lnSpc>
                <a:spcPct val="115000"/>
              </a:lnSpc>
              <a:spcBef>
                <a:spcPts val="1200"/>
              </a:spcBef>
              <a:spcAft>
                <a:spcPts val="0"/>
              </a:spcAft>
              <a:buNone/>
            </a:pPr>
            <a:r>
              <a:rPr lang="en" sz="1100"/>
              <a:t>YouTube. (2021, March 21). </a:t>
            </a:r>
            <a:r>
              <a:rPr i="1" lang="en" sz="1100"/>
              <a:t>Mangroves - Guardians of the Coast</a:t>
            </a:r>
            <a:r>
              <a:rPr lang="en" sz="1100"/>
              <a:t>. YouTube. https://www.youtube.com/watch?v=4YiL6JRgcmk \</a:t>
            </a:r>
            <a:endParaRPr sz="1100"/>
          </a:p>
          <a:p>
            <a:pPr indent="-12700" lvl="0" marL="355600" rtl="0" algn="l">
              <a:lnSpc>
                <a:spcPct val="115000"/>
              </a:lnSpc>
              <a:spcBef>
                <a:spcPts val="1200"/>
              </a:spcBef>
              <a:spcAft>
                <a:spcPts val="0"/>
              </a:spcAft>
              <a:buNone/>
            </a:pPr>
            <a:r>
              <a:rPr lang="en" sz="1200">
                <a:latin typeface="Times New Roman"/>
                <a:ea typeface="Times New Roman"/>
                <a:cs typeface="Times New Roman"/>
                <a:sym typeface="Times New Roman"/>
              </a:rPr>
              <a:t>Smithsonian Ocean. (2025, February 28). </a:t>
            </a:r>
            <a:r>
              <a:rPr i="1" lang="en" sz="1200">
                <a:latin typeface="Times New Roman"/>
                <a:ea typeface="Times New Roman"/>
                <a:cs typeface="Times New Roman"/>
                <a:sym typeface="Times New Roman"/>
              </a:rPr>
              <a:t>Mangroves</a:t>
            </a:r>
            <a:r>
              <a:rPr lang="en" sz="1200">
                <a:latin typeface="Times New Roman"/>
                <a:ea typeface="Times New Roman"/>
                <a:cs typeface="Times New Roman"/>
                <a:sym typeface="Times New Roman"/>
              </a:rPr>
              <a:t>. Smithsonian Ocean. </a:t>
            </a:r>
            <a:r>
              <a:rPr lang="en" sz="1200" u="sng">
                <a:solidFill>
                  <a:schemeClr val="hlink"/>
                </a:solidFill>
                <a:latin typeface="Times New Roman"/>
                <a:ea typeface="Times New Roman"/>
                <a:cs typeface="Times New Roman"/>
                <a:sym typeface="Times New Roman"/>
                <a:hlinkClick r:id="rId5"/>
              </a:rPr>
              <a:t>https://ocean.si.edu/ocean-life/plants-algae/mangroves</a:t>
            </a:r>
            <a:endParaRPr i="1"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i="1" lang="en" sz="1200">
                <a:latin typeface="Times New Roman"/>
                <a:ea typeface="Times New Roman"/>
                <a:cs typeface="Times New Roman"/>
                <a:sym typeface="Times New Roman"/>
              </a:rPr>
              <a:t>Mangrove Swamps | US EPA</a:t>
            </a:r>
            <a:r>
              <a:rPr lang="en" sz="1200">
                <a:latin typeface="Times New Roman"/>
                <a:ea typeface="Times New Roman"/>
                <a:cs typeface="Times New Roman"/>
                <a:sym typeface="Times New Roman"/>
              </a:rPr>
              <a:t>. (2025, February 5). US EPA. </a:t>
            </a:r>
            <a:r>
              <a:rPr lang="en" sz="1200" u="sng">
                <a:solidFill>
                  <a:schemeClr val="hlink"/>
                </a:solidFill>
                <a:latin typeface="Times New Roman"/>
                <a:ea typeface="Times New Roman"/>
                <a:cs typeface="Times New Roman"/>
                <a:sym typeface="Times New Roman"/>
                <a:hlinkClick r:id="rId6"/>
              </a:rPr>
              <a:t>https://www.epa.gov/wetlands/mangrove-swamps</a:t>
            </a:r>
            <a:endParaRPr b="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b="1" lang="en" sz="1200">
                <a:solidFill>
                  <a:srgbClr val="373A3E"/>
                </a:solidFill>
                <a:latin typeface="Times New Roman"/>
                <a:ea typeface="Times New Roman"/>
                <a:cs typeface="Times New Roman"/>
                <a:sym typeface="Times New Roman"/>
              </a:rPr>
              <a:t>A map of mangrove species around the world. </a:t>
            </a:r>
            <a:r>
              <a:rPr i="1" lang="en" sz="1200">
                <a:solidFill>
                  <a:srgbClr val="373A3E"/>
                </a:solidFill>
                <a:latin typeface="Times New Roman"/>
                <a:ea typeface="Times New Roman"/>
                <a:cs typeface="Times New Roman"/>
                <a:sym typeface="Times New Roman"/>
              </a:rPr>
              <a:t>(Deltares, 2014) </a:t>
            </a:r>
            <a:endParaRPr i="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rPr lang="en" sz="1200">
                <a:latin typeface="Times New Roman"/>
                <a:ea typeface="Times New Roman"/>
                <a:cs typeface="Times New Roman"/>
                <a:sym typeface="Times New Roman"/>
              </a:rPr>
              <a:t>Stewart, M., &amp; Fairfull, S. (2008). WHAT ARE MANGROVES? In </a:t>
            </a:r>
            <a:r>
              <a:rPr i="1" lang="en" sz="1200">
                <a:latin typeface="Times New Roman"/>
                <a:ea typeface="Times New Roman"/>
                <a:cs typeface="Times New Roman"/>
                <a:sym typeface="Times New Roman"/>
              </a:rPr>
              <a:t>Mangroves</a:t>
            </a:r>
            <a:r>
              <a:rPr lang="en" sz="1200">
                <a:latin typeface="Times New Roman"/>
                <a:ea typeface="Times New Roman"/>
                <a:cs typeface="Times New Roman"/>
                <a:sym typeface="Times New Roman"/>
              </a:rPr>
              <a:t> (Primefact No. 746). </a:t>
            </a:r>
            <a:r>
              <a:rPr lang="en" sz="1200" u="sng">
                <a:solidFill>
                  <a:schemeClr val="hlink"/>
                </a:solidFill>
                <a:latin typeface="Times New Roman"/>
                <a:ea typeface="Times New Roman"/>
                <a:cs typeface="Times New Roman"/>
                <a:sym typeface="Times New Roman"/>
                <a:hlinkClick r:id="rId7"/>
              </a:rPr>
              <a:t>https://www.dpi.nsw.gov.au/__data/assets/pdf_file/0020/236234/mangroves.pdf</a:t>
            </a:r>
            <a:endParaRPr b="1" sz="1100"/>
          </a:p>
          <a:p>
            <a:pPr indent="-12700" lvl="0" marL="355600" rtl="0" algn="l">
              <a:lnSpc>
                <a:spcPct val="115000"/>
              </a:lnSpc>
              <a:spcBef>
                <a:spcPts val="1200"/>
              </a:spcBef>
              <a:spcAft>
                <a:spcPts val="0"/>
              </a:spcAft>
              <a:buNone/>
            </a:pPr>
            <a:r>
              <a:rPr b="1" lang="en" sz="1100"/>
              <a:t>The five different types of mangrove forests. </a:t>
            </a:r>
            <a:r>
              <a:rPr i="1" lang="en" sz="1100"/>
              <a:t>(modified from Lugo and Snedaker 1974)</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i="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i="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100"/>
          </a:p>
          <a:p>
            <a:pPr indent="-12700" lvl="0" marL="355600" rtl="0" algn="l">
              <a:lnSpc>
                <a:spcPct val="115000"/>
              </a:lnSpc>
              <a:spcBef>
                <a:spcPts val="1200"/>
              </a:spcBef>
              <a:spcAft>
                <a:spcPts val="1200"/>
              </a:spcAft>
              <a:buNone/>
            </a:pPr>
            <a:r>
              <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3" name="Shape 1443"/>
        <p:cNvGrpSpPr/>
        <p:nvPr/>
      </p:nvGrpSpPr>
      <p:grpSpPr>
        <a:xfrm>
          <a:off x="0" y="0"/>
          <a:ext cx="0" cy="0"/>
          <a:chOff x="0" y="0"/>
          <a:chExt cx="0" cy="0"/>
        </a:xfrm>
      </p:grpSpPr>
      <p:pic>
        <p:nvPicPr>
          <p:cNvPr id="1444" name="Google Shape;1444;p72"/>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445" name="Google Shape;1445;p72"/>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Citations</a:t>
            </a:r>
            <a:endParaRPr/>
          </a:p>
        </p:txBody>
      </p:sp>
      <p:sp>
        <p:nvSpPr>
          <p:cNvPr id="1446" name="Google Shape;1446;p72"/>
          <p:cNvSpPr txBox="1"/>
          <p:nvPr/>
        </p:nvSpPr>
        <p:spPr>
          <a:xfrm>
            <a:off x="274450" y="1412950"/>
            <a:ext cx="5661900" cy="3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73A3E"/>
                </a:solidFill>
                <a:latin typeface="Times New Roman"/>
                <a:ea typeface="Times New Roman"/>
                <a:cs typeface="Times New Roman"/>
                <a:sym typeface="Times New Roman"/>
              </a:rPr>
              <a:t>Some mangroves, like this </a:t>
            </a:r>
            <a:r>
              <a:rPr b="1" i="1" lang="en" sz="1200">
                <a:solidFill>
                  <a:srgbClr val="373A3E"/>
                </a:solidFill>
                <a:latin typeface="Times New Roman"/>
                <a:ea typeface="Times New Roman"/>
                <a:cs typeface="Times New Roman"/>
                <a:sym typeface="Times New Roman"/>
              </a:rPr>
              <a:t>Avicennia germinans</a:t>
            </a:r>
            <a:r>
              <a:rPr b="1" lang="en" sz="1200">
                <a:solidFill>
                  <a:srgbClr val="373A3E"/>
                </a:solidFill>
                <a:latin typeface="Times New Roman"/>
                <a:ea typeface="Times New Roman"/>
                <a:cs typeface="Times New Roman"/>
                <a:sym typeface="Times New Roman"/>
              </a:rPr>
              <a:t>, get rid of excess salt from the water by excreting it through their leaves. The salt can form crystals on the leaf surface. </a:t>
            </a:r>
            <a:r>
              <a:rPr i="1" lang="en" sz="1200">
                <a:solidFill>
                  <a:srgbClr val="373A3E"/>
                </a:solidFill>
                <a:latin typeface="Times New Roman"/>
                <a:ea typeface="Times New Roman"/>
                <a:cs typeface="Times New Roman"/>
                <a:sym typeface="Times New Roman"/>
              </a:rPr>
              <a:t>(Ulf Mehlig via </a:t>
            </a:r>
            <a:r>
              <a:rPr i="1" lang="en" sz="1200">
                <a:solidFill>
                  <a:srgbClr val="204CA0"/>
                </a:solidFill>
                <a:uFill>
                  <a:noFill/>
                </a:uFill>
                <a:latin typeface="Times New Roman"/>
                <a:ea typeface="Times New Roman"/>
                <a:cs typeface="Times New Roman"/>
                <a:sym typeface="Times New Roman"/>
                <a:hlinkClick r:id="rId5">
                  <a:extLst>
                    <a:ext uri="{A12FA001-AC4F-418D-AE19-62706E023703}">
                      <ahyp:hlinkClr val="tx"/>
                    </a:ext>
                  </a:extLst>
                </a:hlinkClick>
              </a:rPr>
              <a:t>Wikimedia Commons</a:t>
            </a:r>
            <a:r>
              <a:rPr i="1" lang="en" sz="1200">
                <a:solidFill>
                  <a:srgbClr val="373A3E"/>
                </a:solidFill>
                <a:latin typeface="Times New Roman"/>
                <a:ea typeface="Times New Roman"/>
                <a:cs typeface="Times New Roman"/>
                <a:sym typeface="Times New Roman"/>
              </a:rPr>
              <a:t>)</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rPr b="1" lang="en" sz="1200">
                <a:solidFill>
                  <a:srgbClr val="373A3E"/>
                </a:solidFill>
                <a:latin typeface="Times New Roman"/>
                <a:ea typeface="Times New Roman"/>
                <a:cs typeface="Times New Roman"/>
                <a:sym typeface="Times New Roman"/>
              </a:rPr>
              <a:t>Pneumatophores, like these cone roots, help the tree gain access to oxygen even when the roots are partially submerged. </a:t>
            </a:r>
            <a:r>
              <a:rPr i="1" lang="en" sz="1200">
                <a:solidFill>
                  <a:srgbClr val="373A3E"/>
                </a:solidFill>
                <a:latin typeface="Times New Roman"/>
                <a:ea typeface="Times New Roman"/>
                <a:cs typeface="Times New Roman"/>
                <a:sym typeface="Times New Roman"/>
              </a:rPr>
              <a:t>(Pixabay)</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rPr b="1" lang="en" sz="1200">
                <a:solidFill>
                  <a:srgbClr val="373A3E"/>
                </a:solidFill>
                <a:latin typeface="Times New Roman"/>
                <a:ea typeface="Times New Roman"/>
                <a:cs typeface="Times New Roman"/>
                <a:sym typeface="Times New Roman"/>
              </a:rPr>
              <a:t>Arching mangrove roots help keep trunks upright in soft sediments at water’s edge.</a:t>
            </a:r>
            <a:r>
              <a:rPr lang="en" sz="1200">
                <a:solidFill>
                  <a:srgbClr val="373A3E"/>
                </a:solidFill>
                <a:latin typeface="Times New Roman"/>
                <a:ea typeface="Times New Roman"/>
                <a:cs typeface="Times New Roman"/>
                <a:sym typeface="Times New Roman"/>
              </a:rPr>
              <a:t> </a:t>
            </a:r>
            <a:r>
              <a:rPr i="1" lang="en" sz="1200">
                <a:solidFill>
                  <a:srgbClr val="373A3E"/>
                </a:solidFill>
                <a:latin typeface="Times New Roman"/>
                <a:ea typeface="Times New Roman"/>
                <a:cs typeface="Times New Roman"/>
                <a:sym typeface="Times New Roman"/>
              </a:rPr>
              <a:t>(Chip Clark/Smithsonian Institution)</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rPr i="1" lang="en" sz="1200">
                <a:latin typeface="Times New Roman"/>
                <a:ea typeface="Times New Roman"/>
                <a:cs typeface="Times New Roman"/>
                <a:sym typeface="Times New Roman"/>
              </a:rPr>
              <a:t>Coastal wetlands - Mangroves and saltmarshes - DCCEEW</a:t>
            </a:r>
            <a:r>
              <a:rPr lang="en" sz="1200">
                <a:latin typeface="Times New Roman"/>
                <a:ea typeface="Times New Roman"/>
                <a:cs typeface="Times New Roman"/>
                <a:sym typeface="Times New Roman"/>
              </a:rPr>
              <a:t>. (2021, October 3). </a:t>
            </a:r>
            <a:r>
              <a:rPr lang="en" sz="1200" u="sng">
                <a:solidFill>
                  <a:schemeClr val="hlink"/>
                </a:solidFill>
                <a:latin typeface="Times New Roman"/>
                <a:ea typeface="Times New Roman"/>
                <a:cs typeface="Times New Roman"/>
                <a:sym typeface="Times New Roman"/>
                <a:hlinkClick r:id="rId6"/>
              </a:rPr>
              <a:t>https://www.dcceew.gov.au/water/wetlands/publications/factsheet-wetlands-mangroves-saltmarsh</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b="1" lang="en" sz="1200">
                <a:solidFill>
                  <a:srgbClr val="373A3E"/>
                </a:solidFill>
                <a:latin typeface="Times New Roman"/>
                <a:ea typeface="Times New Roman"/>
                <a:cs typeface="Times New Roman"/>
                <a:sym typeface="Times New Roman"/>
              </a:rPr>
              <a:t>Floating mangrove propagules. </a:t>
            </a:r>
            <a:r>
              <a:rPr i="1" lang="en" sz="1200">
                <a:solidFill>
                  <a:srgbClr val="373A3E"/>
                </a:solidFill>
                <a:latin typeface="Times New Roman"/>
                <a:ea typeface="Times New Roman"/>
                <a:cs typeface="Times New Roman"/>
                <a:sym typeface="Times New Roman"/>
              </a:rPr>
              <a:t>(Brian Gratwicke, </a:t>
            </a:r>
            <a:r>
              <a:rPr i="1" lang="en" sz="1200">
                <a:solidFill>
                  <a:srgbClr val="204CA0"/>
                </a:solidFill>
                <a:uFill>
                  <a:noFill/>
                </a:uFill>
                <a:latin typeface="Times New Roman"/>
                <a:ea typeface="Times New Roman"/>
                <a:cs typeface="Times New Roman"/>
                <a:sym typeface="Times New Roman"/>
                <a:hlinkClick r:id="rId7">
                  <a:extLst>
                    <a:ext uri="{A12FA001-AC4F-418D-AE19-62706E023703}">
                      <ahyp:hlinkClr val="tx"/>
                    </a:ext>
                  </a:extLst>
                </a:hlinkClick>
              </a:rPr>
              <a:t>Flickr</a:t>
            </a:r>
            <a:r>
              <a:rPr i="1" lang="en" sz="1200">
                <a:solidFill>
                  <a:srgbClr val="373A3E"/>
                </a:solidFill>
                <a:latin typeface="Times New Roman"/>
                <a:ea typeface="Times New Roman"/>
                <a:cs typeface="Times New Roman"/>
                <a:sym typeface="Times New Roman"/>
              </a:rPr>
              <a:t>)</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The Economist. (2020, March 9). </a:t>
            </a:r>
            <a:r>
              <a:rPr i="1" lang="en" sz="1200">
                <a:latin typeface="Times New Roman"/>
                <a:ea typeface="Times New Roman"/>
                <a:cs typeface="Times New Roman"/>
                <a:sym typeface="Times New Roman"/>
              </a:rPr>
              <a:t>Mangroves: how they help the ocean</a:t>
            </a:r>
            <a:r>
              <a:rPr lang="en" sz="1200">
                <a:latin typeface="Times New Roman"/>
                <a:ea typeface="Times New Roman"/>
                <a:cs typeface="Times New Roman"/>
                <a:sym typeface="Times New Roman"/>
              </a:rPr>
              <a:t> [Video]. YouTube. https://www.youtube.com/watch?v=sKg-WuUG0ac</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100"/>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i="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i="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100"/>
          </a:p>
          <a:p>
            <a:pPr indent="-12700" lvl="0" marL="355600" rtl="0" algn="l">
              <a:lnSpc>
                <a:spcPct val="115000"/>
              </a:lnSpc>
              <a:spcBef>
                <a:spcPts val="1200"/>
              </a:spcBef>
              <a:spcAft>
                <a:spcPts val="1200"/>
              </a:spcAft>
              <a:buNone/>
            </a:pPr>
            <a:r>
              <a:t/>
            </a:r>
            <a:endParaRPr sz="1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0" name="Shape 1450"/>
        <p:cNvGrpSpPr/>
        <p:nvPr/>
      </p:nvGrpSpPr>
      <p:grpSpPr>
        <a:xfrm>
          <a:off x="0" y="0"/>
          <a:ext cx="0" cy="0"/>
          <a:chOff x="0" y="0"/>
          <a:chExt cx="0" cy="0"/>
        </a:xfrm>
      </p:grpSpPr>
      <p:pic>
        <p:nvPicPr>
          <p:cNvPr id="1451" name="Google Shape;1451;p73"/>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452" name="Google Shape;1452;p73"/>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Citations</a:t>
            </a:r>
            <a:endParaRPr/>
          </a:p>
        </p:txBody>
      </p:sp>
      <p:sp>
        <p:nvSpPr>
          <p:cNvPr id="1453" name="Google Shape;1453;p73"/>
          <p:cNvSpPr txBox="1"/>
          <p:nvPr/>
        </p:nvSpPr>
        <p:spPr>
          <a:xfrm>
            <a:off x="274450" y="1412950"/>
            <a:ext cx="5661900" cy="3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73A3E"/>
                </a:solidFill>
                <a:latin typeface="Times New Roman"/>
                <a:ea typeface="Times New Roman"/>
                <a:cs typeface="Times New Roman"/>
                <a:sym typeface="Times New Roman"/>
              </a:rPr>
              <a:t>Mangrove roots provide support for filter-feeders like mussels, oysters, and barnacles.</a:t>
            </a:r>
            <a:r>
              <a:rPr lang="en" sz="1200">
                <a:solidFill>
                  <a:srgbClr val="373A3E"/>
                </a:solidFill>
                <a:latin typeface="Times New Roman"/>
                <a:ea typeface="Times New Roman"/>
                <a:cs typeface="Times New Roman"/>
                <a:sym typeface="Times New Roman"/>
              </a:rPr>
              <a:t> </a:t>
            </a:r>
            <a:r>
              <a:rPr i="1" lang="en" sz="1200">
                <a:solidFill>
                  <a:srgbClr val="373A3E"/>
                </a:solidFill>
                <a:latin typeface="Times New Roman"/>
                <a:ea typeface="Times New Roman"/>
                <a:cs typeface="Times New Roman"/>
                <a:sym typeface="Times New Roman"/>
              </a:rPr>
              <a:t>(Chip Clark/Smithsonian Institution)</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Conservation International. (2023, July 25). </a:t>
            </a:r>
            <a:r>
              <a:rPr i="1" lang="en" sz="1200">
                <a:latin typeface="Times New Roman"/>
                <a:ea typeface="Times New Roman"/>
                <a:cs typeface="Times New Roman"/>
                <a:sym typeface="Times New Roman"/>
              </a:rPr>
              <a:t>What’s threatening our mangroves?</a:t>
            </a:r>
            <a:r>
              <a:rPr lang="en" sz="1200">
                <a:latin typeface="Times New Roman"/>
                <a:ea typeface="Times New Roman"/>
                <a:cs typeface="Times New Roman"/>
                <a:sym typeface="Times New Roman"/>
              </a:rPr>
              <a:t> [Video]. YouTube. </a:t>
            </a:r>
            <a:r>
              <a:rPr lang="en" sz="1200" u="sng">
                <a:solidFill>
                  <a:schemeClr val="hlink"/>
                </a:solidFill>
                <a:latin typeface="Times New Roman"/>
                <a:ea typeface="Times New Roman"/>
                <a:cs typeface="Times New Roman"/>
                <a:sym typeface="Times New Roman"/>
                <a:hlinkClick r:id="rId5"/>
              </a:rPr>
              <a:t>https://www.youtube.com/watch?v=70NtA-K82bI</a:t>
            </a:r>
            <a:endParaRPr i="1"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i="1" lang="en" sz="1200">
                <a:latin typeface="Times New Roman"/>
                <a:ea typeface="Times New Roman"/>
                <a:cs typeface="Times New Roman"/>
                <a:sym typeface="Times New Roman"/>
              </a:rPr>
              <a:t>Mangroves | The incredible surviving wetland forests</a:t>
            </a:r>
            <a:r>
              <a:rPr lang="en" sz="1200">
                <a:latin typeface="Times New Roman"/>
                <a:ea typeface="Times New Roman"/>
                <a:cs typeface="Times New Roman"/>
                <a:sym typeface="Times New Roman"/>
              </a:rPr>
              <a:t>. (n.d.). WWT. </a:t>
            </a:r>
            <a:r>
              <a:rPr lang="en" sz="1200" u="sng">
                <a:solidFill>
                  <a:schemeClr val="hlink"/>
                </a:solidFill>
                <a:latin typeface="Times New Roman"/>
                <a:ea typeface="Times New Roman"/>
                <a:cs typeface="Times New Roman"/>
                <a:sym typeface="Times New Roman"/>
                <a:hlinkClick r:id="rId6"/>
              </a:rPr>
              <a:t>https://www.wwt.org.uk/news-and-stories/news/wetland-habitat-fact-file-mangroves</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Environmental Justice Foundation. (2021, March 22). </a:t>
            </a:r>
            <a:r>
              <a:rPr i="1" lang="en" sz="1200">
                <a:latin typeface="Times New Roman"/>
                <a:ea typeface="Times New Roman"/>
                <a:cs typeface="Times New Roman"/>
                <a:sym typeface="Times New Roman"/>
              </a:rPr>
              <a:t>Blue carbon | Mangroves: the mighty forests that play a HUGE role in fighting climate change</a:t>
            </a:r>
            <a:r>
              <a:rPr lang="en" sz="1200">
                <a:latin typeface="Times New Roman"/>
                <a:ea typeface="Times New Roman"/>
                <a:cs typeface="Times New Roman"/>
                <a:sym typeface="Times New Roman"/>
              </a:rPr>
              <a:t> [Video]. YouTube. </a:t>
            </a:r>
            <a:r>
              <a:rPr lang="en" sz="1200" u="sng">
                <a:solidFill>
                  <a:schemeClr val="hlink"/>
                </a:solidFill>
                <a:latin typeface="Times New Roman"/>
                <a:ea typeface="Times New Roman"/>
                <a:cs typeface="Times New Roman"/>
                <a:sym typeface="Times New Roman"/>
                <a:hlinkClick r:id="rId7"/>
              </a:rPr>
              <a:t>https://www.youtube.com/watch?v=HnYOFvhMV6Q</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National Geographic. (2020, May 20). </a:t>
            </a:r>
            <a:r>
              <a:rPr i="1" lang="en" sz="1200">
                <a:latin typeface="Times New Roman"/>
                <a:ea typeface="Times New Roman"/>
                <a:cs typeface="Times New Roman"/>
                <a:sym typeface="Times New Roman"/>
              </a:rPr>
              <a:t>Measuring Mangroves | Explorers in the Field</a:t>
            </a:r>
            <a:r>
              <a:rPr lang="en" sz="1200">
                <a:latin typeface="Times New Roman"/>
                <a:ea typeface="Times New Roman"/>
                <a:cs typeface="Times New Roman"/>
                <a:sym typeface="Times New Roman"/>
              </a:rPr>
              <a:t> [Video]. YouTube. https://www.youtube.com/watch?v=rIXeDlgx5Rc</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b="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b="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0" lvl="0" marL="0" rtl="0" algn="l">
              <a:spcBef>
                <a:spcPts val="0"/>
              </a:spcBef>
              <a:spcAft>
                <a:spcPts val="0"/>
              </a:spcAft>
              <a:buNone/>
            </a:pPr>
            <a:r>
              <a:t/>
            </a:r>
            <a:endParaRPr i="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100"/>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i="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i="1" sz="1200">
              <a:solidFill>
                <a:srgbClr val="373A3E"/>
              </a:solidFill>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200">
              <a:latin typeface="Times New Roman"/>
              <a:ea typeface="Times New Roman"/>
              <a:cs typeface="Times New Roman"/>
              <a:sym typeface="Times New Roman"/>
            </a:endParaRPr>
          </a:p>
          <a:p>
            <a:pPr indent="-12700" lvl="0" marL="355600" rtl="0" algn="l">
              <a:lnSpc>
                <a:spcPct val="115000"/>
              </a:lnSpc>
              <a:spcBef>
                <a:spcPts val="1200"/>
              </a:spcBef>
              <a:spcAft>
                <a:spcPts val="0"/>
              </a:spcAft>
              <a:buNone/>
            </a:pPr>
            <a:r>
              <a:t/>
            </a:r>
            <a:endParaRPr sz="1100"/>
          </a:p>
          <a:p>
            <a:pPr indent="-12700" lvl="0" marL="355600" rtl="0" algn="l">
              <a:lnSpc>
                <a:spcPct val="115000"/>
              </a:lnSpc>
              <a:spcBef>
                <a:spcPts val="1200"/>
              </a:spcBef>
              <a:spcAft>
                <a:spcPts val="1200"/>
              </a:spcAft>
              <a:buNone/>
            </a:pPr>
            <a:r>
              <a:t/>
            </a:r>
            <a:endParaRPr sz="11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4E9FB"/>
        </a:solidFill>
      </p:bgPr>
    </p:bg>
    <p:spTree>
      <p:nvGrpSpPr>
        <p:cNvPr id="1457" name="Shape 1457"/>
        <p:cNvGrpSpPr/>
        <p:nvPr/>
      </p:nvGrpSpPr>
      <p:grpSpPr>
        <a:xfrm>
          <a:off x="0" y="0"/>
          <a:ext cx="0" cy="0"/>
          <a:chOff x="0" y="0"/>
          <a:chExt cx="0" cy="0"/>
        </a:xfrm>
      </p:grpSpPr>
      <p:sp>
        <p:nvSpPr>
          <p:cNvPr id="1458" name="Google Shape;1458;p74"/>
          <p:cNvSpPr/>
          <p:nvPr/>
        </p:nvSpPr>
        <p:spPr>
          <a:xfrm>
            <a:off x="6854899" y="323868"/>
            <a:ext cx="2808807" cy="640814"/>
          </a:xfrm>
          <a:custGeom>
            <a:rect b="b" l="l" r="r" t="t"/>
            <a:pathLst>
              <a:path extrusionOk="0" h="12991" w="56942">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74"/>
          <p:cNvSpPr txBox="1"/>
          <p:nvPr>
            <p:ph type="ctrTitle"/>
          </p:nvPr>
        </p:nvSpPr>
        <p:spPr>
          <a:xfrm rot="-248774">
            <a:off x="4126047" y="313261"/>
            <a:ext cx="4344270" cy="1170362"/>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754C24"/>
                </a:solidFill>
              </a:rPr>
              <a:t>Thanks!</a:t>
            </a:r>
            <a:endParaRPr>
              <a:solidFill>
                <a:srgbClr val="754C24"/>
              </a:solidFill>
            </a:endParaRPr>
          </a:p>
        </p:txBody>
      </p:sp>
      <p:sp>
        <p:nvSpPr>
          <p:cNvPr id="1460" name="Google Shape;1460;p74"/>
          <p:cNvSpPr txBox="1"/>
          <p:nvPr>
            <p:ph idx="1" type="subTitle"/>
          </p:nvPr>
        </p:nvSpPr>
        <p:spPr>
          <a:xfrm>
            <a:off x="4659200" y="1546000"/>
            <a:ext cx="3325500" cy="148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5870"/>
                </a:solidFill>
              </a:rPr>
              <a:t>Created by Learning Endeavors</a:t>
            </a:r>
            <a:endParaRPr>
              <a:solidFill>
                <a:srgbClr val="005870"/>
              </a:solidFill>
            </a:endParaRPr>
          </a:p>
          <a:p>
            <a:pPr indent="0" lvl="0" marL="0" rtl="0" algn="l">
              <a:spcBef>
                <a:spcPts val="0"/>
              </a:spcBef>
              <a:spcAft>
                <a:spcPts val="0"/>
              </a:spcAft>
              <a:buNone/>
            </a:pPr>
            <a:r>
              <a:t/>
            </a:r>
            <a:endParaRPr>
              <a:solidFill>
                <a:srgbClr val="005870"/>
              </a:solidFill>
            </a:endParaRPr>
          </a:p>
          <a:p>
            <a:pPr indent="0" lvl="0" marL="0" rtl="0" algn="l">
              <a:spcBef>
                <a:spcPts val="0"/>
              </a:spcBef>
              <a:spcAft>
                <a:spcPts val="0"/>
              </a:spcAft>
              <a:buNone/>
            </a:pPr>
            <a:r>
              <a:t/>
            </a:r>
            <a:endParaRPr>
              <a:solidFill>
                <a:srgbClr val="005870"/>
              </a:solidFill>
            </a:endParaRPr>
          </a:p>
        </p:txBody>
      </p:sp>
      <p:sp>
        <p:nvSpPr>
          <p:cNvPr id="1461" name="Google Shape;1461;p74"/>
          <p:cNvSpPr txBox="1"/>
          <p:nvPr/>
        </p:nvSpPr>
        <p:spPr>
          <a:xfrm>
            <a:off x="4732775" y="4135200"/>
            <a:ext cx="3325500" cy="59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600">
                <a:solidFill>
                  <a:schemeClr val="lt1"/>
                </a:solidFill>
                <a:latin typeface="Satisfy"/>
                <a:ea typeface="Satisfy"/>
                <a:cs typeface="Satisfy"/>
                <a:sym typeface="Satisfy"/>
              </a:rPr>
              <a:t>Please keep this slide as attribution</a:t>
            </a:r>
            <a:endParaRPr sz="1600">
              <a:solidFill>
                <a:schemeClr val="lt1"/>
              </a:solidFill>
              <a:latin typeface="Satisfy"/>
              <a:ea typeface="Satisfy"/>
              <a:cs typeface="Satisfy"/>
              <a:sym typeface="Satisfy"/>
            </a:endParaRPr>
          </a:p>
        </p:txBody>
      </p:sp>
      <p:grpSp>
        <p:nvGrpSpPr>
          <p:cNvPr id="1462" name="Google Shape;1462;p74"/>
          <p:cNvGrpSpPr/>
          <p:nvPr/>
        </p:nvGrpSpPr>
        <p:grpSpPr>
          <a:xfrm>
            <a:off x="7984680" y="1438231"/>
            <a:ext cx="414129" cy="407218"/>
            <a:chOff x="2866317" y="3817357"/>
            <a:chExt cx="362920" cy="356865"/>
          </a:xfrm>
        </p:grpSpPr>
        <p:sp>
          <p:nvSpPr>
            <p:cNvPr id="1463" name="Google Shape;1463;p74"/>
            <p:cNvSpPr/>
            <p:nvPr/>
          </p:nvSpPr>
          <p:spPr>
            <a:xfrm>
              <a:off x="2866317" y="3817357"/>
              <a:ext cx="356865" cy="356498"/>
            </a:xfrm>
            <a:custGeom>
              <a:rect b="b" l="l" r="r" t="t"/>
              <a:pathLst>
                <a:path extrusionOk="0" h="13599" w="13613">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74"/>
            <p:cNvSpPr/>
            <p:nvPr/>
          </p:nvSpPr>
          <p:spPr>
            <a:xfrm>
              <a:off x="3021457" y="3817357"/>
              <a:ext cx="207780" cy="356576"/>
            </a:xfrm>
            <a:custGeom>
              <a:rect b="b" l="l" r="r" t="t"/>
              <a:pathLst>
                <a:path extrusionOk="0" h="13602" w="7926">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rgbClr val="F7A92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74"/>
            <p:cNvSpPr/>
            <p:nvPr/>
          </p:nvSpPr>
          <p:spPr>
            <a:xfrm>
              <a:off x="2928367" y="3894561"/>
              <a:ext cx="194175" cy="279662"/>
            </a:xfrm>
            <a:custGeom>
              <a:rect b="b" l="l" r="r" t="t"/>
              <a:pathLst>
                <a:path extrusionOk="0" h="10668" w="7407">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94E9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6" name="Google Shape;1466;p74"/>
          <p:cNvGrpSpPr/>
          <p:nvPr/>
        </p:nvGrpSpPr>
        <p:grpSpPr>
          <a:xfrm>
            <a:off x="7984688" y="2620184"/>
            <a:ext cx="414129" cy="407218"/>
            <a:chOff x="3314750" y="3817357"/>
            <a:chExt cx="362920" cy="356865"/>
          </a:xfrm>
        </p:grpSpPr>
        <p:sp>
          <p:nvSpPr>
            <p:cNvPr id="1467" name="Google Shape;1467;p74"/>
            <p:cNvSpPr/>
            <p:nvPr/>
          </p:nvSpPr>
          <p:spPr>
            <a:xfrm>
              <a:off x="3314750" y="3817357"/>
              <a:ext cx="356865" cy="356498"/>
            </a:xfrm>
            <a:custGeom>
              <a:rect b="b" l="l" r="r" t="t"/>
              <a:pathLst>
                <a:path extrusionOk="0" h="13599" w="13613">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74"/>
            <p:cNvSpPr/>
            <p:nvPr/>
          </p:nvSpPr>
          <p:spPr>
            <a:xfrm>
              <a:off x="3469891" y="3817357"/>
              <a:ext cx="207780" cy="356865"/>
            </a:xfrm>
            <a:custGeom>
              <a:rect b="b" l="l" r="r" t="t"/>
              <a:pathLst>
                <a:path extrusionOk="0" h="13613" w="7926">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rgbClr val="78A3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74"/>
            <p:cNvSpPr/>
            <p:nvPr/>
          </p:nvSpPr>
          <p:spPr>
            <a:xfrm>
              <a:off x="3379082" y="3881296"/>
              <a:ext cx="228595" cy="228595"/>
            </a:xfrm>
            <a:custGeom>
              <a:rect b="b" l="l" r="r" t="t"/>
              <a:pathLst>
                <a:path extrusionOk="0" h="8720" w="872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rgbClr val="94E9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74"/>
            <p:cNvSpPr/>
            <p:nvPr/>
          </p:nvSpPr>
          <p:spPr>
            <a:xfrm>
              <a:off x="3412768" y="3935430"/>
              <a:ext cx="140408" cy="120274"/>
            </a:xfrm>
            <a:custGeom>
              <a:rect b="b" l="l" r="r" t="t"/>
              <a:pathLst>
                <a:path extrusionOk="0" h="4588" w="5356">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rgbClr val="94E9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74"/>
            <p:cNvSpPr/>
            <p:nvPr/>
          </p:nvSpPr>
          <p:spPr>
            <a:xfrm>
              <a:off x="3539518" y="3910447"/>
              <a:ext cx="31065" cy="31039"/>
            </a:xfrm>
            <a:custGeom>
              <a:rect b="b" l="l" r="r" t="t"/>
              <a:pathLst>
                <a:path extrusionOk="0" h="1184" w="1185">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rgbClr val="94E9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2" name="Google Shape;1472;p74"/>
          <p:cNvGrpSpPr/>
          <p:nvPr/>
        </p:nvGrpSpPr>
        <p:grpSpPr>
          <a:xfrm>
            <a:off x="7984709" y="2029372"/>
            <a:ext cx="414158" cy="406889"/>
            <a:chOff x="4211985" y="3817357"/>
            <a:chExt cx="362947" cy="356576"/>
          </a:xfrm>
        </p:grpSpPr>
        <p:sp>
          <p:nvSpPr>
            <p:cNvPr id="1473" name="Google Shape;1473;p74"/>
            <p:cNvSpPr/>
            <p:nvPr/>
          </p:nvSpPr>
          <p:spPr>
            <a:xfrm>
              <a:off x="4211985" y="3817357"/>
              <a:ext cx="356498" cy="356498"/>
            </a:xfrm>
            <a:custGeom>
              <a:rect b="b" l="l" r="r" t="t"/>
              <a:pathLst>
                <a:path extrusionOk="0" h="13599" w="13599">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74"/>
            <p:cNvSpPr/>
            <p:nvPr/>
          </p:nvSpPr>
          <p:spPr>
            <a:xfrm>
              <a:off x="4366758" y="3817357"/>
              <a:ext cx="208173" cy="356576"/>
            </a:xfrm>
            <a:custGeom>
              <a:rect b="b" l="l" r="r" t="t"/>
              <a:pathLst>
                <a:path extrusionOk="0" h="13602" w="7941">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rgbClr val="0070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74"/>
            <p:cNvSpPr/>
            <p:nvPr/>
          </p:nvSpPr>
          <p:spPr>
            <a:xfrm>
              <a:off x="4288061" y="3909555"/>
              <a:ext cx="227756" cy="187463"/>
            </a:xfrm>
            <a:custGeom>
              <a:rect b="b" l="l" r="r" t="t"/>
              <a:pathLst>
                <a:path extrusionOk="0" h="7151" w="8688">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rgbClr val="94E9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6" name="Google Shape;1476;p74"/>
          <p:cNvGrpSpPr/>
          <p:nvPr/>
        </p:nvGrpSpPr>
        <p:grpSpPr>
          <a:xfrm flipH="1">
            <a:off x="3314038" y="534775"/>
            <a:ext cx="980825" cy="519800"/>
            <a:chOff x="2468025" y="734125"/>
            <a:chExt cx="980825" cy="519800"/>
          </a:xfrm>
        </p:grpSpPr>
        <p:sp>
          <p:nvSpPr>
            <p:cNvPr id="1477" name="Google Shape;1477;p74"/>
            <p:cNvSpPr/>
            <p:nvPr/>
          </p:nvSpPr>
          <p:spPr>
            <a:xfrm>
              <a:off x="2831050" y="905000"/>
              <a:ext cx="617800" cy="140225"/>
            </a:xfrm>
            <a:custGeom>
              <a:rect b="b" l="l" r="r" t="t"/>
              <a:pathLst>
                <a:path extrusionOk="0" h="5609" w="24712">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74"/>
            <p:cNvSpPr/>
            <p:nvPr/>
          </p:nvSpPr>
          <p:spPr>
            <a:xfrm>
              <a:off x="2468025" y="1149000"/>
              <a:ext cx="463475" cy="104925"/>
            </a:xfrm>
            <a:custGeom>
              <a:rect b="b" l="l" r="r" t="t"/>
              <a:pathLst>
                <a:path extrusionOk="0" h="4197" w="18539">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74"/>
            <p:cNvSpPr/>
            <p:nvPr/>
          </p:nvSpPr>
          <p:spPr>
            <a:xfrm>
              <a:off x="2565325" y="734125"/>
              <a:ext cx="290850" cy="66275"/>
            </a:xfrm>
            <a:custGeom>
              <a:rect b="b" l="l" r="r" t="t"/>
              <a:pathLst>
                <a:path extrusionOk="0" h="2651" w="11634">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80" name="Google Shape;1480;p74"/>
          <p:cNvPicPr preferRelativeResize="0"/>
          <p:nvPr/>
        </p:nvPicPr>
        <p:blipFill rotWithShape="1">
          <a:blip r:embed="rId3">
            <a:alphaModFix/>
          </a:blip>
          <a:srcRect b="7493" l="0" r="0" t="0"/>
          <a:stretch/>
        </p:blipFill>
        <p:spPr>
          <a:xfrm>
            <a:off x="5426675" y="1922488"/>
            <a:ext cx="1466850" cy="1104900"/>
          </a:xfrm>
          <a:prstGeom prst="rect">
            <a:avLst/>
          </a:prstGeom>
          <a:noFill/>
          <a:ln>
            <a:noFill/>
          </a:ln>
        </p:spPr>
      </p:pic>
      <p:pic>
        <p:nvPicPr>
          <p:cNvPr id="1481" name="Google Shape;1481;p74"/>
          <p:cNvPicPr preferRelativeResize="0"/>
          <p:nvPr/>
        </p:nvPicPr>
        <p:blipFill>
          <a:blip r:embed="rId4">
            <a:alphaModFix/>
          </a:blip>
          <a:stretch>
            <a:fillRect/>
          </a:stretch>
        </p:blipFill>
        <p:spPr>
          <a:xfrm>
            <a:off x="3464875" y="4628350"/>
            <a:ext cx="5666599" cy="515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1" name="Shape 1151"/>
        <p:cNvGrpSpPr/>
        <p:nvPr/>
      </p:nvGrpSpPr>
      <p:grpSpPr>
        <a:xfrm>
          <a:off x="0" y="0"/>
          <a:ext cx="0" cy="0"/>
          <a:chOff x="0" y="0"/>
          <a:chExt cx="0" cy="0"/>
        </a:xfrm>
      </p:grpSpPr>
      <p:pic>
        <p:nvPicPr>
          <p:cNvPr id="1152" name="Google Shape;1152;p36"/>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153" name="Google Shape;1153;p36"/>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pic>
        <p:nvPicPr>
          <p:cNvPr id="1154" name="Google Shape;1154;p36"/>
          <p:cNvPicPr preferRelativeResize="0"/>
          <p:nvPr/>
        </p:nvPicPr>
        <p:blipFill>
          <a:blip r:embed="rId5">
            <a:alphaModFix/>
          </a:blip>
          <a:stretch>
            <a:fillRect/>
          </a:stretch>
        </p:blipFill>
        <p:spPr>
          <a:xfrm>
            <a:off x="762000" y="609600"/>
            <a:ext cx="7620000" cy="3924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8" name="Shape 1158"/>
        <p:cNvGrpSpPr/>
        <p:nvPr/>
      </p:nvGrpSpPr>
      <p:grpSpPr>
        <a:xfrm>
          <a:off x="0" y="0"/>
          <a:ext cx="0" cy="0"/>
          <a:chOff x="0" y="0"/>
          <a:chExt cx="0" cy="0"/>
        </a:xfrm>
      </p:grpSpPr>
      <p:pic>
        <p:nvPicPr>
          <p:cNvPr id="1159" name="Google Shape;1159;p37"/>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160" name="Google Shape;1160;p37"/>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sp>
        <p:nvSpPr>
          <p:cNvPr id="1161" name="Google Shape;1161;p37"/>
          <p:cNvSpPr txBox="1"/>
          <p:nvPr>
            <p:ph idx="1" type="subTitle"/>
          </p:nvPr>
        </p:nvSpPr>
        <p:spPr>
          <a:xfrm>
            <a:off x="941825" y="1523975"/>
            <a:ext cx="4964100" cy="291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Mangroves are found in tropical and subtropical regions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Salt-loving trees found in brackish water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US, they are found in Florida along the Gulf Coast to Texas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‘Mangrove’ is used to describe individual plants, while ‘mangral’ or ‘mangrove forest’ refers to the habitat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about 50 species of mangrove</a:t>
            </a:r>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5" name="Shape 1165"/>
        <p:cNvGrpSpPr/>
        <p:nvPr/>
      </p:nvGrpSpPr>
      <p:grpSpPr>
        <a:xfrm>
          <a:off x="0" y="0"/>
          <a:ext cx="0" cy="0"/>
          <a:chOff x="0" y="0"/>
          <a:chExt cx="0" cy="0"/>
        </a:xfrm>
      </p:grpSpPr>
      <p:pic>
        <p:nvPicPr>
          <p:cNvPr id="1166" name="Google Shape;1166;p38"/>
          <p:cNvPicPr preferRelativeResize="0"/>
          <p:nvPr/>
        </p:nvPicPr>
        <p:blipFill>
          <a:blip r:embed="rId4">
            <a:alphaModFix amt="14000"/>
          </a:blip>
          <a:stretch>
            <a:fillRect/>
          </a:stretch>
        </p:blipFill>
        <p:spPr>
          <a:xfrm>
            <a:off x="0" y="0"/>
            <a:ext cx="9144000" cy="5143500"/>
          </a:xfrm>
          <a:prstGeom prst="rect">
            <a:avLst/>
          </a:prstGeom>
          <a:noFill/>
          <a:ln>
            <a:noFill/>
          </a:ln>
        </p:spPr>
      </p:pic>
      <p:pic>
        <p:nvPicPr>
          <p:cNvPr id="1167" name="Google Shape;1167;p38"/>
          <p:cNvPicPr preferRelativeResize="0"/>
          <p:nvPr/>
        </p:nvPicPr>
        <p:blipFill>
          <a:blip r:embed="rId5">
            <a:alphaModFix/>
          </a:blip>
          <a:stretch>
            <a:fillRect/>
          </a:stretch>
        </p:blipFill>
        <p:spPr>
          <a:xfrm>
            <a:off x="762000" y="1357313"/>
            <a:ext cx="7620000" cy="2428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1" name="Shape 1171"/>
        <p:cNvGrpSpPr/>
        <p:nvPr/>
      </p:nvGrpSpPr>
      <p:grpSpPr>
        <a:xfrm>
          <a:off x="0" y="0"/>
          <a:ext cx="0" cy="0"/>
          <a:chOff x="0" y="0"/>
          <a:chExt cx="0" cy="0"/>
        </a:xfrm>
      </p:grpSpPr>
      <p:pic>
        <p:nvPicPr>
          <p:cNvPr id="1172" name="Google Shape;1172;p39"/>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173" name="Google Shape;1173;p39"/>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pic>
        <p:nvPicPr>
          <p:cNvPr id="1174" name="Google Shape;1174;p39"/>
          <p:cNvPicPr preferRelativeResize="0"/>
          <p:nvPr/>
        </p:nvPicPr>
        <p:blipFill>
          <a:blip r:embed="rId5">
            <a:alphaModFix/>
          </a:blip>
          <a:stretch>
            <a:fillRect/>
          </a:stretch>
        </p:blipFill>
        <p:spPr>
          <a:xfrm>
            <a:off x="0" y="688521"/>
            <a:ext cx="9144000" cy="376645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8" name="Shape 1178"/>
        <p:cNvGrpSpPr/>
        <p:nvPr/>
      </p:nvGrpSpPr>
      <p:grpSpPr>
        <a:xfrm>
          <a:off x="0" y="0"/>
          <a:ext cx="0" cy="0"/>
          <a:chOff x="0" y="0"/>
          <a:chExt cx="0" cy="0"/>
        </a:xfrm>
      </p:grpSpPr>
      <p:pic>
        <p:nvPicPr>
          <p:cNvPr id="1179" name="Google Shape;1179;p40"/>
          <p:cNvPicPr preferRelativeResize="0"/>
          <p:nvPr/>
        </p:nvPicPr>
        <p:blipFill>
          <a:blip r:embed="rId4">
            <a:alphaModFix amt="14000"/>
          </a:blip>
          <a:stretch>
            <a:fillRect/>
          </a:stretch>
        </p:blipFill>
        <p:spPr>
          <a:xfrm>
            <a:off x="0" y="0"/>
            <a:ext cx="9144000" cy="5143500"/>
          </a:xfrm>
          <a:prstGeom prst="rect">
            <a:avLst/>
          </a:prstGeom>
          <a:noFill/>
          <a:ln>
            <a:noFill/>
          </a:ln>
        </p:spPr>
      </p:pic>
      <p:sp>
        <p:nvSpPr>
          <p:cNvPr id="1180" name="Google Shape;1180;p40"/>
          <p:cNvSpPr txBox="1"/>
          <p:nvPr>
            <p:ph type="title"/>
          </p:nvPr>
        </p:nvSpPr>
        <p:spPr>
          <a:xfrm>
            <a:off x="941825" y="749825"/>
            <a:ext cx="439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Ecology</a:t>
            </a:r>
            <a:endParaRPr/>
          </a:p>
        </p:txBody>
      </p:sp>
      <p:sp>
        <p:nvSpPr>
          <p:cNvPr id="1181" name="Google Shape;1181;p40"/>
          <p:cNvSpPr txBox="1"/>
          <p:nvPr/>
        </p:nvSpPr>
        <p:spPr>
          <a:xfrm>
            <a:off x="117825" y="2085300"/>
            <a:ext cx="5838000" cy="24135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373A3E"/>
              </a:buClr>
              <a:buSzPts val="1600"/>
              <a:buFont typeface="Public Sans"/>
              <a:buAutoNum type="arabicPeriod"/>
            </a:pPr>
            <a:r>
              <a:rPr lang="en" sz="1600">
                <a:solidFill>
                  <a:srgbClr val="373A3E"/>
                </a:solidFill>
                <a:latin typeface="Public Sans"/>
                <a:ea typeface="Public Sans"/>
                <a:cs typeface="Public Sans"/>
                <a:sym typeface="Public Sans"/>
              </a:rPr>
              <a:t>Mangrove forests along open bays and lagoons that experience full sun are mangrove fringe. Depend on regular tides that flush leaves, twigs, and mangrove propagules out into the open ocean. </a:t>
            </a:r>
            <a:endParaRPr sz="1600">
              <a:solidFill>
                <a:srgbClr val="373A3E"/>
              </a:solidFill>
              <a:latin typeface="Public Sans"/>
              <a:ea typeface="Public Sans"/>
              <a:cs typeface="Public Sans"/>
              <a:sym typeface="Public Sans"/>
            </a:endParaRPr>
          </a:p>
          <a:p>
            <a:pPr indent="-330200" lvl="0" marL="457200" rtl="0" algn="l">
              <a:lnSpc>
                <a:spcPct val="115000"/>
              </a:lnSpc>
              <a:spcBef>
                <a:spcPts val="0"/>
              </a:spcBef>
              <a:spcAft>
                <a:spcPts val="0"/>
              </a:spcAft>
              <a:buClr>
                <a:srgbClr val="373A3E"/>
              </a:buClr>
              <a:buSzPts val="1600"/>
              <a:buFont typeface="Public Sans"/>
              <a:buAutoNum type="arabicPeriod"/>
            </a:pPr>
            <a:r>
              <a:rPr lang="en" sz="1600">
                <a:solidFill>
                  <a:srgbClr val="373A3E"/>
                </a:solidFill>
                <a:latin typeface="Public Sans"/>
                <a:ea typeface="Public Sans"/>
                <a:cs typeface="Public Sans"/>
                <a:sym typeface="Public Sans"/>
              </a:rPr>
              <a:t>An overwash forest is similar to a fringe forest except the entire forest is an island that becomes flooded at high tide. Isolated from the </a:t>
            </a:r>
            <a:r>
              <a:rPr lang="en" sz="1600">
                <a:solidFill>
                  <a:srgbClr val="373A3E"/>
                </a:solidFill>
                <a:latin typeface="Public Sans"/>
                <a:ea typeface="Public Sans"/>
                <a:cs typeface="Public Sans"/>
                <a:sym typeface="Public Sans"/>
              </a:rPr>
              <a:t>mainland</a:t>
            </a:r>
            <a:r>
              <a:rPr lang="en" sz="1600">
                <a:solidFill>
                  <a:srgbClr val="373A3E"/>
                </a:solidFill>
                <a:latin typeface="Public Sans"/>
                <a:ea typeface="Public Sans"/>
                <a:cs typeface="Public Sans"/>
                <a:sym typeface="Public Sans"/>
              </a:rPr>
              <a:t> and terrestrial predators, it is a popular place for birds to nest. </a:t>
            </a:r>
            <a:endParaRPr sz="1600">
              <a:solidFill>
                <a:srgbClr val="373A3E"/>
              </a:solidFill>
              <a:latin typeface="Public Sans"/>
              <a:ea typeface="Public Sans"/>
              <a:cs typeface="Public Sans"/>
              <a:sym typeface="Public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